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4"/>
  </p:sldMasterIdLst>
  <p:notesMasterIdLst>
    <p:notesMasterId r:id="rId37"/>
  </p:notesMasterIdLst>
  <p:handoutMasterIdLst>
    <p:handoutMasterId r:id="rId38"/>
  </p:handoutMasterIdLst>
  <p:sldIdLst>
    <p:sldId id="581" r:id="rId5"/>
    <p:sldId id="611" r:id="rId6"/>
    <p:sldId id="708" r:id="rId7"/>
    <p:sldId id="647" r:id="rId8"/>
    <p:sldId id="649" r:id="rId9"/>
    <p:sldId id="719" r:id="rId10"/>
    <p:sldId id="726" r:id="rId11"/>
    <p:sldId id="660" r:id="rId12"/>
    <p:sldId id="661" r:id="rId13"/>
    <p:sldId id="723" r:id="rId14"/>
    <p:sldId id="664" r:id="rId15"/>
    <p:sldId id="665" r:id="rId16"/>
    <p:sldId id="720" r:id="rId17"/>
    <p:sldId id="712" r:id="rId18"/>
    <p:sldId id="722" r:id="rId19"/>
    <p:sldId id="651" r:id="rId20"/>
    <p:sldId id="710" r:id="rId21"/>
    <p:sldId id="685" r:id="rId22"/>
    <p:sldId id="703" r:id="rId23"/>
    <p:sldId id="607" r:id="rId24"/>
    <p:sldId id="705" r:id="rId25"/>
    <p:sldId id="575" r:id="rId26"/>
    <p:sldId id="682" r:id="rId27"/>
    <p:sldId id="716" r:id="rId28"/>
    <p:sldId id="717" r:id="rId29"/>
    <p:sldId id="718" r:id="rId30"/>
    <p:sldId id="724" r:id="rId31"/>
    <p:sldId id="725" r:id="rId32"/>
    <p:sldId id="707" r:id="rId33"/>
    <p:sldId id="721" r:id="rId34"/>
    <p:sldId id="583" r:id="rId35"/>
    <p:sldId id="264"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pos="597"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4067"/>
    <a:srgbClr val="F67B00"/>
    <a:srgbClr val="F2F2F2"/>
    <a:srgbClr val="3F3F3F"/>
    <a:srgbClr val="014E7D"/>
    <a:srgbClr val="013657"/>
    <a:srgbClr val="01456F"/>
    <a:srgbClr val="014B79"/>
    <a:srgbClr val="0937C9"/>
    <a:srgbClr val="00277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74" autoAdjust="0"/>
  </p:normalViewPr>
  <p:slideViewPr>
    <p:cSldViewPr snapToGrid="0" showGuides="1">
      <p:cViewPr varScale="1">
        <p:scale>
          <a:sx n="112" d="100"/>
          <a:sy n="112" d="100"/>
        </p:scale>
        <p:origin x="306" y="108"/>
      </p:cViewPr>
      <p:guideLst>
        <p:guide pos="3840"/>
        <p:guide pos="597"/>
        <p:guide orient="horz" pos="2160"/>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58" d="100"/>
          <a:sy n="58" d="100"/>
        </p:scale>
        <p:origin x="3024"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8BEDA40-91A9-49DC-B402-0EBE674AAE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a:extLst>
              <a:ext uri="{FF2B5EF4-FFF2-40B4-BE49-F238E27FC236}">
                <a16:creationId xmlns:a16="http://schemas.microsoft.com/office/drawing/2014/main" id="{E8CBB508-5589-42E7-A433-D119AC0FFB7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72BFC85-49E4-447A-A7E3-16153CB2FE2A}" type="datetimeFigureOut">
              <a:rPr lang="en-IN" smtClean="0"/>
              <a:t>19-08-2019</a:t>
            </a:fld>
            <a:endParaRPr lang="en-IN" dirty="0"/>
          </a:p>
        </p:txBody>
      </p:sp>
      <p:sp>
        <p:nvSpPr>
          <p:cNvPr id="4" name="Footer Placeholder 3">
            <a:extLst>
              <a:ext uri="{FF2B5EF4-FFF2-40B4-BE49-F238E27FC236}">
                <a16:creationId xmlns:a16="http://schemas.microsoft.com/office/drawing/2014/main" id="{E9232ABA-B33A-4B3B-8412-C1773FBF3D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5" name="Slide Number Placeholder 4">
            <a:extLst>
              <a:ext uri="{FF2B5EF4-FFF2-40B4-BE49-F238E27FC236}">
                <a16:creationId xmlns:a16="http://schemas.microsoft.com/office/drawing/2014/main" id="{BAB1832E-3B48-42CB-80A7-CD8E48D52DD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1072A3-100F-40A9-915F-8D2D9E6962D8}" type="slidenum">
              <a:rPr lang="en-IN" smtClean="0"/>
              <a:t>‹#›</a:t>
            </a:fld>
            <a:endParaRPr lang="en-IN" dirty="0"/>
          </a:p>
        </p:txBody>
      </p:sp>
    </p:spTree>
    <p:extLst>
      <p:ext uri="{BB962C8B-B14F-4D97-AF65-F5344CB8AC3E}">
        <p14:creationId xmlns:p14="http://schemas.microsoft.com/office/powerpoint/2010/main" val="5135371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71B50E-4C60-4F9E-B773-52059170945B}" type="datetimeFigureOut">
              <a:rPr lang="en-IN" smtClean="0"/>
              <a:t>19-08-2019</a:t>
            </a:fld>
            <a:endParaRPr lang="en-IN"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230CFA-805A-4FD3-B3A0-DAAA5993DA17}" type="slidenum">
              <a:rPr lang="en-IN" smtClean="0"/>
              <a:t>‹#›</a:t>
            </a:fld>
            <a:endParaRPr lang="en-IN" dirty="0"/>
          </a:p>
        </p:txBody>
      </p:sp>
    </p:spTree>
    <p:extLst>
      <p:ext uri="{BB962C8B-B14F-4D97-AF65-F5344CB8AC3E}">
        <p14:creationId xmlns:p14="http://schemas.microsoft.com/office/powerpoint/2010/main" val="7989277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a:extLst>
              <a:ext uri="{FF2B5EF4-FFF2-40B4-BE49-F238E27FC236}">
                <a16:creationId xmlns:a16="http://schemas.microsoft.com/office/drawing/2014/main" id="{CF55F049-1E9A-4BBE-B2EA-0A73F1F7FBD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fld id="{F18548BE-C332-429E-B8C2-49D66C11AB84}" type="slidenum">
              <a:rPr lang="en-AU" altLang="en-US" smtClean="0"/>
              <a:pPr fontAlgn="base">
                <a:spcBef>
                  <a:spcPct val="0"/>
                </a:spcBef>
                <a:spcAft>
                  <a:spcPct val="0"/>
                </a:spcAft>
              </a:pPr>
              <a:t>3</a:t>
            </a:fld>
            <a:endParaRPr lang="en-AU" altLang="en-US"/>
          </a:p>
        </p:txBody>
      </p:sp>
      <p:sp>
        <p:nvSpPr>
          <p:cNvPr id="11267" name="Rectangle 2">
            <a:extLst>
              <a:ext uri="{FF2B5EF4-FFF2-40B4-BE49-F238E27FC236}">
                <a16:creationId xmlns:a16="http://schemas.microsoft.com/office/drawing/2014/main" id="{8E4B77CD-440B-4473-8E55-8201F43BC949}"/>
              </a:ext>
            </a:extLst>
          </p:cNvPr>
          <p:cNvSpPr>
            <a:spLocks noGrp="1" noRot="1" noChangeAspect="1" noChangeArrowheads="1" noTextEdit="1"/>
          </p:cNvSpPr>
          <p:nvPr>
            <p:ph type="sldImg"/>
          </p:nvPr>
        </p:nvSpPr>
        <p:spPr>
          <a:ln/>
        </p:spPr>
      </p:sp>
      <p:sp>
        <p:nvSpPr>
          <p:cNvPr id="11268" name="Rectangle 3">
            <a:extLst>
              <a:ext uri="{FF2B5EF4-FFF2-40B4-BE49-F238E27FC236}">
                <a16:creationId xmlns:a16="http://schemas.microsoft.com/office/drawing/2014/main" id="{D4014417-B84E-49AB-B3DB-68321C67E4E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10000"/>
              </a:spcBef>
              <a:spcAft>
                <a:spcPct val="10000"/>
              </a:spcAft>
              <a:buFontTx/>
              <a:buChar char="•"/>
            </a:pPr>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17297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a:extLst>
              <a:ext uri="{FF2B5EF4-FFF2-40B4-BE49-F238E27FC236}">
                <a16:creationId xmlns:a16="http://schemas.microsoft.com/office/drawing/2014/main" id="{3012939D-0926-46FE-831A-9CFDA05D931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fld id="{4BE70769-991B-47E3-A240-AC1C09A0D177}" type="slidenum">
              <a:rPr lang="en-AU" altLang="en-US" smtClean="0"/>
              <a:pPr fontAlgn="base">
                <a:spcBef>
                  <a:spcPct val="0"/>
                </a:spcBef>
                <a:spcAft>
                  <a:spcPct val="0"/>
                </a:spcAft>
              </a:pPr>
              <a:t>21</a:t>
            </a:fld>
            <a:endParaRPr lang="en-AU" altLang="en-US"/>
          </a:p>
        </p:txBody>
      </p:sp>
      <p:sp>
        <p:nvSpPr>
          <p:cNvPr id="92163" name="Rectangle 2">
            <a:extLst>
              <a:ext uri="{FF2B5EF4-FFF2-40B4-BE49-F238E27FC236}">
                <a16:creationId xmlns:a16="http://schemas.microsoft.com/office/drawing/2014/main" id="{8BBE26BA-B790-40E8-8319-34F5F7C44C3F}"/>
              </a:ext>
            </a:extLst>
          </p:cNvPr>
          <p:cNvSpPr>
            <a:spLocks noGrp="1" noRot="1" noChangeAspect="1" noChangeArrowheads="1" noTextEdit="1"/>
          </p:cNvSpPr>
          <p:nvPr>
            <p:ph type="sldImg"/>
          </p:nvPr>
        </p:nvSpPr>
        <p:spPr>
          <a:ln/>
        </p:spPr>
      </p:sp>
      <p:sp>
        <p:nvSpPr>
          <p:cNvPr id="92164" name="Rectangle 3">
            <a:extLst>
              <a:ext uri="{FF2B5EF4-FFF2-40B4-BE49-F238E27FC236}">
                <a16:creationId xmlns:a16="http://schemas.microsoft.com/office/drawing/2014/main" id="{3550AEC7-A4A3-4BD0-B20F-519D9552925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018675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5D0588F0-360E-410D-B438-5FF6DB0F896C}"/>
              </a:ext>
            </a:extLst>
          </p:cNvPr>
          <p:cNvSpPr>
            <a:spLocks noGrp="1" noRot="1" noChangeAspect="1" noChangeArrowheads="1" noTextEdit="1"/>
          </p:cNvSpPr>
          <p:nvPr>
            <p:ph type="sldImg"/>
          </p:nvPr>
        </p:nvSpPr>
        <p:spPr>
          <a:ln/>
        </p:spPr>
      </p:sp>
      <p:sp>
        <p:nvSpPr>
          <p:cNvPr id="67587" name="Notes Placeholder 2">
            <a:extLst>
              <a:ext uri="{FF2B5EF4-FFF2-40B4-BE49-F238E27FC236}">
                <a16:creationId xmlns:a16="http://schemas.microsoft.com/office/drawing/2014/main" id="{D8271686-824E-4993-BCB9-409ED2ADB00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a:latin typeface="Arial" panose="020B0604020202020204" pitchFamily="34" charset="0"/>
                <a:cs typeface="Arial" panose="020B0604020202020204" pitchFamily="34" charset="0"/>
              </a:rPr>
              <a:t>Competency testing regime All participants will be introduced to a scenario for their appointed syndicate on Day 1. Syndicates will progress work towards their scenario in three stages – conforming to the competency framework: requirements and collection management; analysis; and production. In addition, Senior Analysts will be given a broader development task for them to contribute lessons learnt to CAV – enabling a learning and creative culture in the intelligence function in CAV through the analysis of regulatory failure. Senior Analysts will be provided with contemporary performance reviews of Regulators (that have findings pertinent to improved intelligence systems). Senior analysts are expected to produce a short report on issues for the development of an intelligence function in CAV of no more than two pages. </a:t>
            </a:r>
          </a:p>
          <a:p>
            <a:endParaRPr lang="en-GB" altLang="en-US">
              <a:latin typeface="Arial" panose="020B0604020202020204" pitchFamily="34" charset="0"/>
              <a:cs typeface="Arial" panose="020B0604020202020204" pitchFamily="34" charset="0"/>
            </a:endParaRPr>
          </a:p>
        </p:txBody>
      </p:sp>
      <p:sp>
        <p:nvSpPr>
          <p:cNvPr id="67588" name="Slide Number Placeholder 3">
            <a:extLst>
              <a:ext uri="{FF2B5EF4-FFF2-40B4-BE49-F238E27FC236}">
                <a16:creationId xmlns:a16="http://schemas.microsoft.com/office/drawing/2014/main" id="{0F89A31C-8442-4C3B-8E09-5B8286E1E59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1E580FCE-988F-4E34-9856-521FCBB866EF}" type="slidenum">
              <a:rPr lang="en-AU" altLang="en-US" smtClean="0">
                <a:latin typeface="Arial" panose="020B0604020202020204" pitchFamily="34" charset="0"/>
                <a:cs typeface="Arial" panose="020B0604020202020204" pitchFamily="34" charset="0"/>
              </a:rPr>
              <a:pPr fontAlgn="base">
                <a:spcBef>
                  <a:spcPct val="0"/>
                </a:spcBef>
                <a:spcAft>
                  <a:spcPct val="0"/>
                </a:spcAft>
              </a:pPr>
              <a:t>31</a:t>
            </a:fld>
            <a:endParaRPr lang="en-AU" altLang="en-US">
              <a:latin typeface="Arial" panose="020B0604020202020204" pitchFamily="34" charset="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a:extLst>
              <a:ext uri="{FF2B5EF4-FFF2-40B4-BE49-F238E27FC236}">
                <a16:creationId xmlns:a16="http://schemas.microsoft.com/office/drawing/2014/main" id="{CF55F049-1E9A-4BBE-B2EA-0A73F1F7FBD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fld id="{F18548BE-C332-429E-B8C2-49D66C11AB84}" type="slidenum">
              <a:rPr lang="en-AU" altLang="en-US" smtClean="0"/>
              <a:pPr fontAlgn="base">
                <a:spcBef>
                  <a:spcPct val="0"/>
                </a:spcBef>
                <a:spcAft>
                  <a:spcPct val="0"/>
                </a:spcAft>
              </a:pPr>
              <a:t>4</a:t>
            </a:fld>
            <a:endParaRPr lang="en-AU" altLang="en-US"/>
          </a:p>
        </p:txBody>
      </p:sp>
      <p:sp>
        <p:nvSpPr>
          <p:cNvPr id="11267" name="Rectangle 2">
            <a:extLst>
              <a:ext uri="{FF2B5EF4-FFF2-40B4-BE49-F238E27FC236}">
                <a16:creationId xmlns:a16="http://schemas.microsoft.com/office/drawing/2014/main" id="{8E4B77CD-440B-4473-8E55-8201F43BC949}"/>
              </a:ext>
            </a:extLst>
          </p:cNvPr>
          <p:cNvSpPr>
            <a:spLocks noGrp="1" noRot="1" noChangeAspect="1" noChangeArrowheads="1" noTextEdit="1"/>
          </p:cNvSpPr>
          <p:nvPr>
            <p:ph type="sldImg"/>
          </p:nvPr>
        </p:nvSpPr>
        <p:spPr>
          <a:ln/>
        </p:spPr>
      </p:sp>
      <p:sp>
        <p:nvSpPr>
          <p:cNvPr id="11268" name="Rectangle 3">
            <a:extLst>
              <a:ext uri="{FF2B5EF4-FFF2-40B4-BE49-F238E27FC236}">
                <a16:creationId xmlns:a16="http://schemas.microsoft.com/office/drawing/2014/main" id="{D4014417-B84E-49AB-B3DB-68321C67E4E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10000"/>
              </a:spcBef>
              <a:spcAft>
                <a:spcPct val="10000"/>
              </a:spcAft>
              <a:buFontTx/>
              <a:buChar char="•"/>
            </a:pPr>
            <a:endParaRPr lang="en-US" altLang="en-US">
              <a:latin typeface="Arial" panose="020B0604020202020204" pitchFamily="34" charset="0"/>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a:extLst>
              <a:ext uri="{FF2B5EF4-FFF2-40B4-BE49-F238E27FC236}">
                <a16:creationId xmlns:a16="http://schemas.microsoft.com/office/drawing/2014/main" id="{CA8A941C-828B-4A35-B3A6-F2E4637513A1}"/>
              </a:ext>
            </a:extLst>
          </p:cNvPr>
          <p:cNvSpPr>
            <a:spLocks noGrp="1" noRot="1" noChangeAspect="1" noTextEdit="1"/>
          </p:cNvSpPr>
          <p:nvPr>
            <p:ph type="sldImg"/>
          </p:nvPr>
        </p:nvSpPr>
        <p:spPr>
          <a:ln/>
        </p:spPr>
      </p:sp>
      <p:sp>
        <p:nvSpPr>
          <p:cNvPr id="15363" name="Notes Placeholder 2">
            <a:extLst>
              <a:ext uri="{FF2B5EF4-FFF2-40B4-BE49-F238E27FC236}">
                <a16:creationId xmlns:a16="http://schemas.microsoft.com/office/drawing/2014/main" id="{E2704993-FFF1-4713-8512-29AE518F58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AU" altLang="en-US">
                <a:latin typeface="Arial" panose="020B0604020202020204" pitchFamily="34" charset="0"/>
                <a:cs typeface="Arial" panose="020B0604020202020204" pitchFamily="34" charset="0"/>
              </a:rPr>
              <a:t>Government regulators are an eclectic bunch of decision-makers who are active in all facets of people’s lives. They can be found in agencies specified as regulators, may form a regulatory component of a government service delivery agency, or may form a component of a government department. They may be formally established as a regulatory body, or may perform the functions of a regulator without statutory clarity. They may administer a single Act or several hundred Acts. They may have few regulatory powers or may have greater coercive powers than police forces and – in some countries and some sectors – even the military. Regulation may be oversighted by fully government operated entities or could be outsourced as a quasi-government business which cost-recovers its operating costs. (For example, some peak bodies may regulate their members through subsidies from government and some licencing bodies may be semi-privatised). </a:t>
            </a:r>
          </a:p>
          <a:p>
            <a:r>
              <a:rPr lang="en-AU" altLang="en-US">
                <a:latin typeface="Arial" panose="020B0604020202020204" pitchFamily="34" charset="0"/>
                <a:cs typeface="Arial" panose="020B0604020202020204" pitchFamily="34" charset="0"/>
              </a:rPr>
              <a:t> </a:t>
            </a:r>
          </a:p>
          <a:p>
            <a:r>
              <a:rPr lang="en-AU" altLang="en-US">
                <a:latin typeface="Arial" panose="020B0604020202020204" pitchFamily="34" charset="0"/>
                <a:cs typeface="Arial" panose="020B0604020202020204" pitchFamily="34" charset="0"/>
              </a:rPr>
              <a:t>All markets and sectors have rules regulating interaction between private actors or the interaction between private actors and government. Regulations also cover how government departments and agencies interact between themselves – and hence there are many government watchdogs oversighting government officials. </a:t>
            </a:r>
          </a:p>
          <a:p>
            <a:r>
              <a:rPr lang="en-AU" altLang="en-US">
                <a:latin typeface="Arial" panose="020B0604020202020204" pitchFamily="34" charset="0"/>
                <a:cs typeface="Arial" panose="020B0604020202020204" pitchFamily="34" charset="0"/>
              </a:rPr>
              <a:t> </a:t>
            </a:r>
          </a:p>
          <a:p>
            <a:r>
              <a:rPr lang="en-AU" altLang="en-US">
                <a:latin typeface="Arial" panose="020B0604020202020204" pitchFamily="34" charset="0"/>
                <a:cs typeface="Arial" panose="020B0604020202020204" pitchFamily="34" charset="0"/>
              </a:rPr>
              <a:t>There is a plethora of ombudsman, audit, complaints management, protection, security, and review bodies. The scope can also be expanded to include self-regulating market bodies such as professional associations (peak bodies and representative bodies) that accredit members and investigate performance; such as medical practitioner associations. In turn, these representative regulatory bodies may be subject to government regulation. </a:t>
            </a:r>
          </a:p>
          <a:p>
            <a:endParaRPr lang="en-AU" altLang="en-US">
              <a:latin typeface="Arial" panose="020B0604020202020204" pitchFamily="34" charset="0"/>
              <a:cs typeface="Arial" panose="020B0604020202020204" pitchFamily="34" charset="0"/>
            </a:endParaRPr>
          </a:p>
        </p:txBody>
      </p:sp>
      <p:sp>
        <p:nvSpPr>
          <p:cNvPr id="15364" name="Slide Number Placeholder 3">
            <a:extLst>
              <a:ext uri="{FF2B5EF4-FFF2-40B4-BE49-F238E27FC236}">
                <a16:creationId xmlns:a16="http://schemas.microsoft.com/office/drawing/2014/main" id="{5C7FADD2-E096-4B5A-BE3F-788109BDE6D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fld id="{BDE9DBCC-0FF2-4AF9-8C1C-3D64AB5620F0}" type="slidenum">
              <a:rPr lang="en-AU" altLang="en-US" smtClean="0"/>
              <a:pPr fontAlgn="base">
                <a:spcBef>
                  <a:spcPct val="0"/>
                </a:spcBef>
                <a:spcAft>
                  <a:spcPct val="0"/>
                </a:spcAft>
              </a:pPr>
              <a:t>5</a:t>
            </a:fld>
            <a:endParaRPr lang="en-AU"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478582C6-C482-44C0-8C96-A9589308738B}"/>
              </a:ext>
            </a:extLst>
          </p:cNvPr>
          <p:cNvSpPr>
            <a:spLocks noGrp="1" noRot="1" noChangeAspect="1" noTextEdit="1"/>
          </p:cNvSpPr>
          <p:nvPr>
            <p:ph type="sldImg"/>
          </p:nvPr>
        </p:nvSpPr>
        <p:spPr>
          <a:ln/>
        </p:spPr>
      </p:sp>
      <p:sp>
        <p:nvSpPr>
          <p:cNvPr id="34819" name="Notes Placeholder 2">
            <a:extLst>
              <a:ext uri="{FF2B5EF4-FFF2-40B4-BE49-F238E27FC236}">
                <a16:creationId xmlns:a16="http://schemas.microsoft.com/office/drawing/2014/main" id="{479EF0C4-22C7-4CBD-BFD9-3F546264160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cs typeface="Arial" panose="020B0604020202020204" pitchFamily="34" charset="0"/>
              </a:rPr>
              <a:t>Sparrow in his seminal work on the Character of Harms (Sparrow, 2008), outlines a number of approaches regulators take from being prescriptive through to co-designing solutions to risks within a self-regulatory environment. Amongst the many governments adopting Sparrow-inspired models, four types of models of regulatory response have emerged. These models can be characterized as shown in the figure</a:t>
            </a:r>
            <a:endParaRPr lang="en-AU" altLang="en-US">
              <a:latin typeface="Arial" panose="020B0604020202020204" pitchFamily="34" charset="0"/>
              <a:cs typeface="Arial" panose="020B0604020202020204" pitchFamily="34" charset="0"/>
            </a:endParaRPr>
          </a:p>
          <a:p>
            <a:r>
              <a:rPr lang="en-AU" altLang="en-US">
                <a:latin typeface="Arial" panose="020B0604020202020204" pitchFamily="34" charset="0"/>
                <a:cs typeface="Arial" panose="020B0604020202020204" pitchFamily="34" charset="0"/>
              </a:rPr>
              <a:t>See for example, the Australian government better practice guide on regulation (ANAO, 2014, p.5).</a:t>
            </a:r>
          </a:p>
          <a:p>
            <a:endParaRPr lang="en-US" altLang="en-US">
              <a:latin typeface="Arial" panose="020B0604020202020204" pitchFamily="34" charset="0"/>
              <a:cs typeface="Arial" panose="020B0604020202020204" pitchFamily="34" charset="0"/>
            </a:endParaRPr>
          </a:p>
          <a:p>
            <a:r>
              <a:rPr lang="en-US" altLang="en-US">
                <a:latin typeface="Arial" panose="020B0604020202020204" pitchFamily="34" charset="0"/>
                <a:cs typeface="Arial" panose="020B0604020202020204" pitchFamily="34" charset="0"/>
              </a:rPr>
              <a:t>The first model follows a traditional law enforcement approach to regulation in which the regulator focusses participants on the rules. The regulator identifies risks and designs treatments for which participants must comply. While some consultation occurs with the public and participants in strategic design, the regulator is central to operationalising that design. In the initial stages of responding to new risks, regulatory schemes will normally be established in this fashion, to allow rules, precedent and enforcement systems to be bedded in. Such design can also be the outcome of a review into regulatory failure – where the public demand is for the regulator to focus on rules and enforcement.</a:t>
            </a:r>
          </a:p>
          <a:p>
            <a:r>
              <a:rPr lang="en-US" altLang="en-US">
                <a:latin typeface="Arial" panose="020B0604020202020204" pitchFamily="34" charset="0"/>
                <a:cs typeface="Arial" panose="020B0604020202020204" pitchFamily="34" charset="0"/>
              </a:rPr>
              <a:t>The Type 4 models usually form in the absence of public policy concerns over risk. Ie industry normally fills a gap in defined government responses. Often this occurs in professional bodies where the industry itself takes on its own regulatory standards, monitoring and enforcement – usually to enable industry participants to leverage the reputation that professional standards invoke. Where government connections occur, there may be some oversight through contracting or referral, or even through standard law enforcement responses to the more egregious breaches.</a:t>
            </a:r>
          </a:p>
          <a:p>
            <a:r>
              <a:rPr lang="en-US" altLang="en-US">
                <a:latin typeface="Arial" panose="020B0604020202020204" pitchFamily="34" charset="0"/>
                <a:cs typeface="Arial" panose="020B0604020202020204" pitchFamily="34" charset="0"/>
              </a:rPr>
              <a:t>In between these two types are variations. In the Type 2 circumstance, the regulator engages the participant community regularly in risk definition and in some cases treatment design. Regualtory interaction will remain highly structured, however, some flexibility in response is evident based on the circumstances of the participant. Type 3 regulatory systems involve the government regulator largely taking a back-seat to the industry subject to regulation. Monitoring performance and responding to breaches, and enforcing the law, are all still important. However, the regulator allows participants to identify compliance risks, design treatments and shift their own (others’ behaviour), report such change to the regulator; all with only limited guidance. Many regulators in this domain, have a requirement on participants to show they can operate with little regulatory intervention.</a:t>
            </a:r>
          </a:p>
          <a:p>
            <a:endParaRPr lang="en-US" altLang="en-US">
              <a:latin typeface="Arial" panose="020B0604020202020204" pitchFamily="34" charset="0"/>
              <a:cs typeface="Arial" panose="020B0604020202020204" pitchFamily="34" charset="0"/>
            </a:endParaRPr>
          </a:p>
        </p:txBody>
      </p:sp>
      <p:sp>
        <p:nvSpPr>
          <p:cNvPr id="34820" name="Slide Number Placeholder 3">
            <a:extLst>
              <a:ext uri="{FF2B5EF4-FFF2-40B4-BE49-F238E27FC236}">
                <a16:creationId xmlns:a16="http://schemas.microsoft.com/office/drawing/2014/main" id="{0903D759-9FAE-4F60-AD1B-60A800830B0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fld id="{CDCB5920-08B3-449A-B999-15AD40943D27}" type="slidenum">
              <a:rPr lang="en-AU" altLang="en-US" smtClean="0"/>
              <a:pPr fontAlgn="base">
                <a:spcBef>
                  <a:spcPct val="0"/>
                </a:spcBef>
                <a:spcAft>
                  <a:spcPct val="0"/>
                </a:spcAft>
              </a:pPr>
              <a:t>8</a:t>
            </a:fld>
            <a:endParaRPr lang="en-AU"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C0C3BA02-50F1-431B-A7D1-5435D2599D58}"/>
              </a:ext>
            </a:extLst>
          </p:cNvPr>
          <p:cNvSpPr>
            <a:spLocks noGrp="1" noRot="1" noChangeAspect="1" noTextEdit="1"/>
          </p:cNvSpPr>
          <p:nvPr>
            <p:ph type="sldImg"/>
          </p:nvPr>
        </p:nvSpPr>
        <p:spPr>
          <a:ln/>
        </p:spPr>
      </p:sp>
      <p:sp>
        <p:nvSpPr>
          <p:cNvPr id="36867" name="Notes Placeholder 2">
            <a:extLst>
              <a:ext uri="{FF2B5EF4-FFF2-40B4-BE49-F238E27FC236}">
                <a16:creationId xmlns:a16="http://schemas.microsoft.com/office/drawing/2014/main" id="{C686D804-1C36-4A31-9A06-8A6236B9B30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Arial" panose="020B0604020202020204" pitchFamily="34" charset="0"/>
                <a:cs typeface="Arial" panose="020B0604020202020204" pitchFamily="34" charset="0"/>
              </a:rPr>
              <a:t>These models are not necessarily ‘hard-wired’ into a regualtory scheme by law. More often than not, they are a product of culture, circumstance and approach. The impact of reviews, failures and shifts in leadership, often force regulators to swing on the pendulum between the models.</a:t>
            </a:r>
          </a:p>
          <a:p>
            <a:endParaRPr lang="en-US" altLang="en-US">
              <a:latin typeface="Arial" panose="020B0604020202020204" pitchFamily="34" charset="0"/>
              <a:cs typeface="Arial" panose="020B0604020202020204" pitchFamily="34" charset="0"/>
            </a:endParaRPr>
          </a:p>
          <a:p>
            <a:r>
              <a:rPr lang="en-US" altLang="en-US">
                <a:latin typeface="Arial" panose="020B0604020202020204" pitchFamily="34" charset="0"/>
                <a:cs typeface="Arial" panose="020B0604020202020204" pitchFamily="34" charset="0"/>
              </a:rPr>
              <a:t>These models are especially useful in starting the discussion about the nature, type and scope of capacity building needed in the regulator. Most regulators and scheme stewards will aspire to the third model as an outcomes-based model. They are wary of the fourth due to systemic failures and lack of transparency and protections. They are wary of the first due to the connotations of anti-business and productivity. Often the models are proposed simplistically; that is, a regulator can only be one or the other. Most regulators will have market segments necessitating a variance across this scale. However, it is often the case that most regulators cannot clearly articulate (as a unified voice) what approach they have to these different market segments. </a:t>
            </a:r>
            <a:endParaRPr lang="en-AU" altLang="en-US">
              <a:latin typeface="Arial" panose="020B0604020202020204" pitchFamily="34" charset="0"/>
              <a:cs typeface="Arial" panose="020B0604020202020204" pitchFamily="34" charset="0"/>
            </a:endParaRPr>
          </a:p>
          <a:p>
            <a:r>
              <a:rPr lang="en-US" altLang="en-US">
                <a:latin typeface="Arial" panose="020B0604020202020204" pitchFamily="34" charset="0"/>
                <a:cs typeface="Arial" panose="020B0604020202020204" pitchFamily="34" charset="0"/>
              </a:rPr>
              <a:t>Another interesting facet of these typologies of regulators is they are often used by Finance Departments and red-tape reduction programs to compartmentalize regulatory action as a resource choice for government. For government finance officials, choosing the first type of regulator is expensive as it needs a lot more public servants in specialist roles to divine risk and respond accordingly. When crisis emerges, the media demands more investigators and hardline controls. </a:t>
            </a:r>
            <a:endParaRPr lang="en-AU" altLang="en-US">
              <a:latin typeface="Arial" panose="020B0604020202020204" pitchFamily="34" charset="0"/>
              <a:cs typeface="Arial" panose="020B0604020202020204" pitchFamily="34" charset="0"/>
            </a:endParaRPr>
          </a:p>
          <a:p>
            <a:endParaRPr lang="en-US" altLang="en-US">
              <a:latin typeface="Arial" panose="020B0604020202020204" pitchFamily="34" charset="0"/>
              <a:cs typeface="Arial" panose="020B0604020202020204" pitchFamily="34" charset="0"/>
            </a:endParaRPr>
          </a:p>
        </p:txBody>
      </p:sp>
      <p:sp>
        <p:nvSpPr>
          <p:cNvPr id="36868" name="Slide Number Placeholder 3">
            <a:extLst>
              <a:ext uri="{FF2B5EF4-FFF2-40B4-BE49-F238E27FC236}">
                <a16:creationId xmlns:a16="http://schemas.microsoft.com/office/drawing/2014/main" id="{5C25FD28-02A4-425D-B55B-A8D66E3D6E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fld id="{76D7F4CA-8D5A-493C-8AB9-3E458775C86C}" type="slidenum">
              <a:rPr lang="en-AU" altLang="en-US" smtClean="0"/>
              <a:pPr fontAlgn="base">
                <a:spcBef>
                  <a:spcPct val="0"/>
                </a:spcBef>
                <a:spcAft>
                  <a:spcPct val="0"/>
                </a:spcAft>
              </a:pPr>
              <a:t>9</a:t>
            </a:fld>
            <a:endParaRPr lang="en-AU"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199327A1-B482-4EEB-8BC4-F5B447D37FFB}"/>
              </a:ext>
            </a:extLst>
          </p:cNvPr>
          <p:cNvSpPr>
            <a:spLocks noGrp="1" noRot="1" noChangeAspect="1" noTextEdit="1"/>
          </p:cNvSpPr>
          <p:nvPr>
            <p:ph type="sldImg"/>
          </p:nvPr>
        </p:nvSpPr>
        <p:spPr>
          <a:ln/>
        </p:spPr>
      </p:sp>
      <p:sp>
        <p:nvSpPr>
          <p:cNvPr id="43011" name="Notes Placeholder 2">
            <a:extLst>
              <a:ext uri="{FF2B5EF4-FFF2-40B4-BE49-F238E27FC236}">
                <a16:creationId xmlns:a16="http://schemas.microsoft.com/office/drawing/2014/main" id="{384EEC3D-AAA7-4E3F-B18C-627A7A8A7F6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latin typeface="Arial" panose="020B0604020202020204" pitchFamily="34" charset="0"/>
              <a:cs typeface="Arial" panose="020B0604020202020204" pitchFamily="34" charset="0"/>
            </a:endParaRPr>
          </a:p>
          <a:p>
            <a:r>
              <a:rPr lang="en-US" altLang="en-US">
                <a:latin typeface="Arial" panose="020B0604020202020204" pitchFamily="34" charset="0"/>
                <a:cs typeface="Arial" panose="020B0604020202020204" pitchFamily="34" charset="0"/>
              </a:rPr>
              <a:t>An important and fundamental aspect to these four models is that the workforce as well as the culture changes markedly as regulators shifts from Type 1 to 3. This does not mean the costs to government decrease. It means the type of workforce fundamentally changes. While there is little need for intelligence capability under a Type 1 approach, the nature of the compliance officer (investigator, inspector, auditor, licensor) increasingly shifts to being an intelligence officer the further right the regulator progresses through the models in this figure. </a:t>
            </a:r>
            <a:endParaRPr lang="en-AU" altLang="en-US">
              <a:latin typeface="Arial" panose="020B0604020202020204" pitchFamily="34" charset="0"/>
              <a:cs typeface="Arial" panose="020B0604020202020204" pitchFamily="34" charset="0"/>
            </a:endParaRPr>
          </a:p>
          <a:p>
            <a:r>
              <a:rPr lang="en-US" altLang="en-US">
                <a:latin typeface="Arial" panose="020B0604020202020204" pitchFamily="34" charset="0"/>
                <a:cs typeface="Arial" panose="020B0604020202020204" pitchFamily="34" charset="0"/>
              </a:rPr>
              <a:t>By scheme design, government regulators that are involved in more of a self regulatory system will have a large focus on performance monitoring. This monitoring is less about detecting noncompliance and more about monitoring how others are controlling and managing risks. A compliance mentality will continue to attempt to define the monitoring role against a set of rules; thereby pushing the regulator back to Type 1. An intelligence mindset will be more comfortable with ambiguity, better practice and concepts of trust. Also the monitoring requirement of the Type 3 regulator necessitates working with others, enabling source reporting systems, harnessing the input of all those in the jurisdiction and dealing in other regulators and representative bodies vast intelligence machinery. This is the world that the more intelligence-inclined regulatory staff operate in. However, such a world is often anathema to the more rules-based compliance minded. </a:t>
            </a:r>
            <a:endParaRPr lang="en-AU" altLang="en-US">
              <a:latin typeface="Arial" panose="020B0604020202020204" pitchFamily="34" charset="0"/>
              <a:cs typeface="Arial" panose="020B0604020202020204" pitchFamily="34" charset="0"/>
            </a:endParaRPr>
          </a:p>
        </p:txBody>
      </p:sp>
      <p:sp>
        <p:nvSpPr>
          <p:cNvPr id="43012" name="Slide Number Placeholder 3">
            <a:extLst>
              <a:ext uri="{FF2B5EF4-FFF2-40B4-BE49-F238E27FC236}">
                <a16:creationId xmlns:a16="http://schemas.microsoft.com/office/drawing/2014/main" id="{718766A4-C07C-4B7D-A1E9-DDF921C6E0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fld id="{0B438E48-6E01-4FD5-8872-65F87796D42E}" type="slidenum">
              <a:rPr lang="en-AU" altLang="en-US" smtClean="0"/>
              <a:pPr fontAlgn="base">
                <a:spcBef>
                  <a:spcPct val="0"/>
                </a:spcBef>
                <a:spcAft>
                  <a:spcPct val="0"/>
                </a:spcAft>
              </a:pPr>
              <a:t>11</a:t>
            </a:fld>
            <a:endParaRPr lang="en-AU"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3E493D37-3C9F-47D4-948C-6D2087BDB2DC}"/>
              </a:ext>
            </a:extLst>
          </p:cNvPr>
          <p:cNvSpPr>
            <a:spLocks noGrp="1" noRot="1" noChangeAspect="1" noTextEdit="1"/>
          </p:cNvSpPr>
          <p:nvPr>
            <p:ph type="sldImg"/>
          </p:nvPr>
        </p:nvSpPr>
        <p:spPr>
          <a:ln/>
        </p:spPr>
      </p:sp>
      <p:sp>
        <p:nvSpPr>
          <p:cNvPr id="45059" name="Notes Placeholder 2">
            <a:extLst>
              <a:ext uri="{FF2B5EF4-FFF2-40B4-BE49-F238E27FC236}">
                <a16:creationId xmlns:a16="http://schemas.microsoft.com/office/drawing/2014/main" id="{C37F6A2D-5915-4E51-8ECD-F8409F18824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latin typeface="Arial" panose="020B0604020202020204" pitchFamily="34" charset="0"/>
              <a:cs typeface="Arial" panose="020B0604020202020204" pitchFamily="34" charset="0"/>
            </a:endParaRPr>
          </a:p>
          <a:p>
            <a:r>
              <a:rPr lang="en-US" altLang="en-US">
                <a:latin typeface="Arial" panose="020B0604020202020204" pitchFamily="34" charset="0"/>
                <a:cs typeface="Arial" panose="020B0604020202020204" pitchFamily="34" charset="0"/>
              </a:rPr>
              <a:t>Of note is that there are a number of seismic shifts in intelligence culture in adjusting through these models even for intelligence practitioners. A critical shift is the necessity to understand what good behavior looks like and how best to adjust it and reinforce it. National security and police intelligence officers have extensive professional expertise in analysing bad behaviours; but good behavior? Not so much. National security success can be measured in identifying and dealing with threats. Regulatory success can be measured in expanding the growth of the compliant and better practice participants to eventually ‘do the regulator out of business’. </a:t>
            </a:r>
            <a:endParaRPr lang="en-AU" altLang="en-US">
              <a:latin typeface="Arial" panose="020B0604020202020204" pitchFamily="34" charset="0"/>
              <a:cs typeface="Arial" panose="020B0604020202020204" pitchFamily="34" charset="0"/>
            </a:endParaRPr>
          </a:p>
          <a:p>
            <a:r>
              <a:rPr lang="en-US" altLang="en-US">
                <a:latin typeface="Arial" panose="020B0604020202020204" pitchFamily="34" charset="0"/>
                <a:cs typeface="Arial" panose="020B0604020202020204" pitchFamily="34" charset="0"/>
              </a:rPr>
              <a:t>The other shift in intelligence practice is towards transparency. National security and police intelligence operates in a carefully controlled environment due to the very real counterintelligence risks. In regulation, often the most important tool to sustain good behaviour is through public engagement and public reporting on performance. Hence in Type 3 there should be a clear shift to visibility and openness that is often uncomfortable for traditional compliance and intelligence staff.    </a:t>
            </a:r>
            <a:endParaRPr lang="en-AU" altLang="en-US">
              <a:latin typeface="Arial" panose="020B0604020202020204" pitchFamily="34" charset="0"/>
              <a:cs typeface="Arial" panose="020B0604020202020204" pitchFamily="34" charset="0"/>
            </a:endParaRPr>
          </a:p>
        </p:txBody>
      </p:sp>
      <p:sp>
        <p:nvSpPr>
          <p:cNvPr id="45060" name="Slide Number Placeholder 3">
            <a:extLst>
              <a:ext uri="{FF2B5EF4-FFF2-40B4-BE49-F238E27FC236}">
                <a16:creationId xmlns:a16="http://schemas.microsoft.com/office/drawing/2014/main" id="{EBC96161-0EC1-4ABA-9C9E-EF9F1016E2F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fld id="{90F3F254-8292-4CDB-8722-72F2502ED38A}" type="slidenum">
              <a:rPr lang="en-AU" altLang="en-US" smtClean="0"/>
              <a:pPr fontAlgn="base">
                <a:spcBef>
                  <a:spcPct val="0"/>
                </a:spcBef>
                <a:spcAft>
                  <a:spcPct val="0"/>
                </a:spcAft>
              </a:pPr>
              <a:t>12</a:t>
            </a:fld>
            <a:endParaRPr lang="en-AU"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D05D7B7B-AADE-41AD-AFD9-E4BCA069BDB1}"/>
              </a:ext>
            </a:extLst>
          </p:cNvPr>
          <p:cNvSpPr>
            <a:spLocks noGrp="1" noRot="1" noChangeAspect="1" noTextEdit="1"/>
          </p:cNvSpPr>
          <p:nvPr>
            <p:ph type="sldImg"/>
          </p:nvPr>
        </p:nvSpPr>
        <p:spPr>
          <a:ln/>
        </p:spPr>
      </p:sp>
      <p:sp>
        <p:nvSpPr>
          <p:cNvPr id="19459" name="Notes Placeholder 2">
            <a:extLst>
              <a:ext uri="{FF2B5EF4-FFF2-40B4-BE49-F238E27FC236}">
                <a16:creationId xmlns:a16="http://schemas.microsoft.com/office/drawing/2014/main" id="{E348D066-A9F7-4029-80DE-17E6872C799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AU" altLang="en-US">
              <a:latin typeface="Arial" panose="020B0604020202020204" pitchFamily="34" charset="0"/>
              <a:cs typeface="Arial" panose="020B0604020202020204" pitchFamily="34" charset="0"/>
            </a:endParaRPr>
          </a:p>
        </p:txBody>
      </p:sp>
      <p:sp>
        <p:nvSpPr>
          <p:cNvPr id="19460" name="Slide Number Placeholder 3">
            <a:extLst>
              <a:ext uri="{FF2B5EF4-FFF2-40B4-BE49-F238E27FC236}">
                <a16:creationId xmlns:a16="http://schemas.microsoft.com/office/drawing/2014/main" id="{301A5054-E065-493F-89C2-FDAF659693A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823CED84-5320-4E04-A0B3-BBA43F68D9B4}" type="slidenum">
              <a:rPr lang="en-AU" altLang="en-US" smtClean="0">
                <a:latin typeface="Arial" panose="020B0604020202020204" pitchFamily="34" charset="0"/>
                <a:cs typeface="Arial" panose="020B0604020202020204" pitchFamily="34" charset="0"/>
              </a:rPr>
              <a:pPr fontAlgn="base">
                <a:spcBef>
                  <a:spcPct val="0"/>
                </a:spcBef>
                <a:spcAft>
                  <a:spcPct val="0"/>
                </a:spcAft>
              </a:pPr>
              <a:t>16</a:t>
            </a:fld>
            <a:endParaRPr lang="en-AU" altLang="en-US">
              <a:latin typeface="Arial" panose="020B0604020202020204" pitchFamily="34" charset="0"/>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a:extLst>
              <a:ext uri="{FF2B5EF4-FFF2-40B4-BE49-F238E27FC236}">
                <a16:creationId xmlns:a16="http://schemas.microsoft.com/office/drawing/2014/main" id="{973594A5-FE00-4542-8529-435B436E2C2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cs typeface="Arial" panose="020B0604020202020204" pitchFamily="34" charset="0"/>
              </a:defRPr>
            </a:lvl1pPr>
            <a:lvl2pPr marL="742950" indent="-285750">
              <a:spcBef>
                <a:spcPct val="30000"/>
              </a:spcBef>
              <a:defRPr sz="1200">
                <a:solidFill>
                  <a:schemeClr val="tx1"/>
                </a:solidFill>
                <a:latin typeface="Arial" panose="020B0604020202020204" pitchFamily="34" charset="0"/>
                <a:cs typeface="Arial" panose="020B0604020202020204" pitchFamily="34" charset="0"/>
              </a:defRPr>
            </a:lvl2pPr>
            <a:lvl3pPr marL="1143000" indent="-228600">
              <a:spcBef>
                <a:spcPct val="30000"/>
              </a:spcBef>
              <a:defRPr sz="1200">
                <a:solidFill>
                  <a:schemeClr val="tx1"/>
                </a:solidFill>
                <a:latin typeface="Arial" panose="020B0604020202020204" pitchFamily="34" charset="0"/>
                <a:cs typeface="Arial" panose="020B0604020202020204" pitchFamily="34" charset="0"/>
              </a:defRPr>
            </a:lvl3pPr>
            <a:lvl4pPr marL="1600200" indent="-228600">
              <a:spcBef>
                <a:spcPct val="30000"/>
              </a:spcBef>
              <a:defRPr sz="1200">
                <a:solidFill>
                  <a:schemeClr val="tx1"/>
                </a:solidFill>
                <a:latin typeface="Arial" panose="020B0604020202020204" pitchFamily="34" charset="0"/>
                <a:cs typeface="Arial" panose="020B0604020202020204" pitchFamily="34" charset="0"/>
              </a:defRPr>
            </a:lvl4pPr>
            <a:lvl5pPr marL="2057400" indent="-228600">
              <a:spcBef>
                <a:spcPct val="30000"/>
              </a:spcBef>
              <a:defRPr sz="1200">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30000"/>
              </a:spcBef>
              <a:spcAft>
                <a:spcPct val="0"/>
              </a:spcAft>
              <a:defRPr sz="12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pPr>
            <a:fld id="{9DF0C949-BDAF-4B31-91E1-2CEDCD2DCE61}" type="slidenum">
              <a:rPr lang="en-AU" altLang="en-US" smtClean="0"/>
              <a:pPr fontAlgn="base">
                <a:spcBef>
                  <a:spcPct val="0"/>
                </a:spcBef>
                <a:spcAft>
                  <a:spcPct val="0"/>
                </a:spcAft>
              </a:pPr>
              <a:t>20</a:t>
            </a:fld>
            <a:endParaRPr lang="en-AU" altLang="en-US"/>
          </a:p>
        </p:txBody>
      </p:sp>
      <p:sp>
        <p:nvSpPr>
          <p:cNvPr id="90115" name="Rectangle 2">
            <a:extLst>
              <a:ext uri="{FF2B5EF4-FFF2-40B4-BE49-F238E27FC236}">
                <a16:creationId xmlns:a16="http://schemas.microsoft.com/office/drawing/2014/main" id="{2C47E61A-4C2F-4AAB-8D80-7FC133516BE3}"/>
              </a:ext>
            </a:extLst>
          </p:cNvPr>
          <p:cNvSpPr>
            <a:spLocks noGrp="1" noRot="1" noChangeAspect="1" noChangeArrowheads="1" noTextEdit="1"/>
          </p:cNvSpPr>
          <p:nvPr>
            <p:ph type="sldImg"/>
          </p:nvPr>
        </p:nvSpPr>
        <p:spPr>
          <a:ln/>
        </p:spPr>
      </p:sp>
      <p:sp>
        <p:nvSpPr>
          <p:cNvPr id="90116" name="Rectangle 3">
            <a:extLst>
              <a:ext uri="{FF2B5EF4-FFF2-40B4-BE49-F238E27FC236}">
                <a16:creationId xmlns:a16="http://schemas.microsoft.com/office/drawing/2014/main" id="{32DF001B-42DE-44CC-9AA9-E7F5E059003F}"/>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Image">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5" name="Picture Placeholder 24">
            <a:extLst>
              <a:ext uri="{FF2B5EF4-FFF2-40B4-BE49-F238E27FC236}">
                <a16:creationId xmlns:a16="http://schemas.microsoft.com/office/drawing/2014/main" id="{73B47EE6-EDE6-4881-B456-B37D9C1ADE3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tx1"/>
                </a:solidFill>
              </a:defRPr>
            </a:lvl1pPr>
          </a:lstStyle>
          <a:p>
            <a:r>
              <a:rPr lang="en-US" dirty="0"/>
              <a:t>Click icon to add picture</a:t>
            </a:r>
            <a:endParaRPr lang="en-IN" dirty="0"/>
          </a:p>
        </p:txBody>
      </p: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2006084"/>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6375214" y="3640998"/>
            <a:ext cx="4854339" cy="1257574"/>
          </a:xfrm>
          <a:prstGeom prst="rect">
            <a:avLst/>
          </a:prstGeom>
        </p:spPr>
        <p:txBody>
          <a:bodyPr/>
          <a:lstStyle>
            <a:lvl1pPr marL="0" indent="0" algn="l">
              <a:buNone/>
              <a:defRPr sz="2400" b="0" i="0" spc="300">
                <a:solidFill>
                  <a:schemeClr val="accent6"/>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SUBTITLE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0" name="Picture Placeholder 16" title="Building image">
            <a:extLst>
              <a:ext uri="{FF2B5EF4-FFF2-40B4-BE49-F238E27FC236}">
                <a16:creationId xmlns:a16="http://schemas.microsoft.com/office/drawing/2014/main" id="{13B85304-1519-49A5-9B35-299F2451B6AA}"/>
              </a:ext>
            </a:extLst>
          </p:cNvPr>
          <p:cNvPicPr>
            <a:picLocks noChangeAspect="1"/>
          </p:cNvPicPr>
          <p:nvPr userDrawn="1"/>
        </p:nvPicPr>
        <p:blipFill>
          <a:blip r:embed="rId2"/>
          <a:srcRect l="20784" r="20784"/>
          <a:stretch>
            <a:fillRect/>
          </a:stretch>
        </p:blipFill>
        <p:spPr>
          <a:xfrm>
            <a:off x="1683398" y="86045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pic>
      <p:sp>
        <p:nvSpPr>
          <p:cNvPr id="12" name="Hexagon 11" descr="Solid dark colored hexagon in the middle of image accent">
            <a:extLst>
              <a:ext uri="{FF2B5EF4-FFF2-40B4-BE49-F238E27FC236}">
                <a16:creationId xmlns:a16="http://schemas.microsoft.com/office/drawing/2014/main" id="{A9069E50-32D0-4753-AAB0-5284BB25372C}"/>
              </a:ext>
            </a:extLst>
          </p:cNvPr>
          <p:cNvSpPr/>
          <p:nvPr userDrawn="1"/>
        </p:nvSpPr>
        <p:spPr>
          <a:xfrm rot="16200000">
            <a:off x="2691160" y="2388912"/>
            <a:ext cx="2412998" cy="2080172"/>
          </a:xfrm>
          <a:prstGeom prst="hexagon">
            <a:avLst/>
          </a:prstGeom>
          <a:solidFill>
            <a:srgbClr val="001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3" name="Picture 12">
            <a:extLst>
              <a:ext uri="{FF2B5EF4-FFF2-40B4-BE49-F238E27FC236}">
                <a16:creationId xmlns:a16="http://schemas.microsoft.com/office/drawing/2014/main" id="{F22A37B6-9622-4D8C-A04D-6A571B5D52E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844158" y="2769033"/>
            <a:ext cx="2082129" cy="1273174"/>
          </a:xfrm>
          <a:prstGeom prst="rect">
            <a:avLst/>
          </a:prstGeom>
        </p:spPr>
      </p:pic>
    </p:spTree>
    <p:extLst>
      <p:ext uri="{BB962C8B-B14F-4D97-AF65-F5344CB8AC3E}">
        <p14:creationId xmlns:p14="http://schemas.microsoft.com/office/powerpoint/2010/main" val="175004501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7537" userDrawn="1">
          <p15:clr>
            <a:srgbClr val="FBAE40"/>
          </p15:clr>
        </p15:guide>
        <p15:guide id="3" pos="138" userDrawn="1">
          <p15:clr>
            <a:srgbClr val="FBAE40"/>
          </p15:clr>
        </p15:guide>
        <p15:guide id="4" orient="horz" pos="4178" userDrawn="1">
          <p15:clr>
            <a:srgbClr val="FBAE40"/>
          </p15:clr>
        </p15:guide>
        <p15:guide id="5" orient="horz" pos="142" userDrawn="1">
          <p15:clr>
            <a:srgbClr val="FBAE40"/>
          </p15:clr>
        </p15:guide>
        <p15:guide id="6" pos="2457" userDrawn="1">
          <p15:clr>
            <a:srgbClr val="FBAE40"/>
          </p15:clr>
        </p15:guide>
        <p15:guide id="7" pos="43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2006084"/>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
        <p:nvSpPr>
          <p:cNvPr id="3" name="Subtitle 2" title="Subtitle">
            <a:extLst>
              <a:ext uri="{FF2B5EF4-FFF2-40B4-BE49-F238E27FC236}">
                <a16:creationId xmlns:a16="http://schemas.microsoft.com/office/drawing/2014/main" id="{06317687-D49E-41F7-A330-C78C728F0D12}"/>
              </a:ext>
            </a:extLst>
          </p:cNvPr>
          <p:cNvSpPr>
            <a:spLocks noGrp="1"/>
          </p:cNvSpPr>
          <p:nvPr>
            <p:ph type="subTitle" idx="1" hasCustomPrompt="1"/>
          </p:nvPr>
        </p:nvSpPr>
        <p:spPr>
          <a:xfrm>
            <a:off x="6375214" y="3640998"/>
            <a:ext cx="4854339" cy="1257574"/>
          </a:xfrm>
          <a:prstGeom prst="rect">
            <a:avLst/>
          </a:prstGeom>
        </p:spPr>
        <p:txBody>
          <a:bodyPr/>
          <a:lstStyle>
            <a:lvl1pPr marL="0" indent="0" algn="l">
              <a:buNone/>
              <a:defRPr sz="2400" b="0" i="0" spc="300">
                <a:solidFill>
                  <a:schemeClr val="accent6"/>
                </a:solidFill>
                <a:latin typeface="+mn-lt"/>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IN"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4561729"/>
      </p:ext>
    </p:extLst>
  </p:cSld>
  <p:clrMapOvr>
    <a:masterClrMapping/>
  </p:clrMapOvr>
  <p:extLst>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10625328"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637324" y="3588176"/>
            <a:ext cx="3860162" cy="1746952"/>
          </a:xfrm>
          <a:prstGeom prst="parallelogram">
            <a:avLst>
              <a:gd name="adj" fmla="val 53218"/>
            </a:avLst>
          </a:prstGeom>
          <a:solidFill>
            <a:srgbClr val="F6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785257"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6283842" y="1987420"/>
            <a:ext cx="4911633" cy="1789855"/>
          </a:xfrm>
          <a:prstGeom prst="rect">
            <a:avLst/>
          </a:prstGeom>
        </p:spPr>
        <p:txBody>
          <a:bodyPr anchor="b">
            <a:normAutofit/>
          </a:bodyPr>
          <a:lstStyle>
            <a:lvl1pPr>
              <a:defRPr sz="4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6283842" y="3792046"/>
            <a:ext cx="4911633" cy="910580"/>
          </a:xfrm>
          <a:prstGeom prst="rect">
            <a:avLst/>
          </a:prstGeom>
        </p:spPr>
        <p:txBody>
          <a:bodyPr>
            <a:normAutofit/>
          </a:bodyPr>
          <a:lstStyle>
            <a:lvl1pPr marL="0" indent="0">
              <a:buNone/>
              <a:defRPr sz="2000" b="0" i="0" spc="300">
                <a:solidFill>
                  <a:schemeClr val="accent6"/>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9004301" y="3924299"/>
            <a:ext cx="3187700" cy="1689100"/>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7754112" y="0"/>
            <a:ext cx="2258568" cy="742819"/>
          </a:xfrm>
          <a:prstGeom prst="parallelogram">
            <a:avLst>
              <a:gd name="adj" fmla="val 19585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6595353"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7837" y="5266944"/>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39035" y="3407045"/>
            <a:ext cx="1438399" cy="236580"/>
          </a:xfrm>
          <a:prstGeom prst="parallelogram">
            <a:avLst>
              <a:gd name="adj" fmla="val 5321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Tree>
    <p:extLst>
      <p:ext uri="{BB962C8B-B14F-4D97-AF65-F5344CB8AC3E}">
        <p14:creationId xmlns:p14="http://schemas.microsoft.com/office/powerpoint/2010/main" val="100786568"/>
      </p:ext>
    </p:extLst>
  </p:cSld>
  <p:clrMapOvr>
    <a:masterClrMapping/>
  </p:clrMapOvr>
  <p:extLst>
    <p:ext uri="{DCECCB84-F9BA-43D5-87BE-67443E8EF086}">
      <p15:sldGuideLst xmlns:p15="http://schemas.microsoft.com/office/powerpoint/2012/main">
        <p15:guide id="1" orient="horz" pos="2183">
          <p15:clr>
            <a:srgbClr val="FBAE40"/>
          </p15:clr>
        </p15:guide>
        <p15:guide id="2" pos="3840">
          <p15:clr>
            <a:srgbClr val="FBAE40"/>
          </p15:clr>
        </p15:guide>
        <p15:guide id="3" pos="143">
          <p15:clr>
            <a:srgbClr val="FBAE40"/>
          </p15:clr>
        </p15:guide>
        <p15:guide id="4" orient="horz" pos="4170">
          <p15:clr>
            <a:srgbClr val="FBAE40"/>
          </p15:clr>
        </p15:guide>
        <p15:guide id="5" pos="7537">
          <p15:clr>
            <a:srgbClr val="FBAE40"/>
          </p15:clr>
        </p15:guide>
        <p15:guide id="6" orient="horz" pos="14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rgbClr val="F6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2" name="Footer Placeholder 1">
            <a:extLst>
              <a:ext uri="{FF2B5EF4-FFF2-40B4-BE49-F238E27FC236}">
                <a16:creationId xmlns:a16="http://schemas.microsoft.com/office/drawing/2014/main" id="{03E79E9C-D961-6E47-A5C6-57689BAFF243}"/>
              </a:ext>
            </a:extLst>
          </p:cNvPr>
          <p:cNvSpPr>
            <a:spLocks noGrp="1"/>
          </p:cNvSpPr>
          <p:nvPr>
            <p:ph type="ftr" sz="quarter" idx="17"/>
          </p:nvPr>
        </p:nvSpPr>
        <p:spPr/>
        <p:txBody>
          <a:bodyPr/>
          <a:lstStyle>
            <a:lvl1pPr algn="l">
              <a:defRPr/>
            </a:lvl1pPr>
          </a:lstStyle>
          <a:p>
            <a:r>
              <a:rPr lang="en-IN" dirty="0"/>
              <a:t>Add a footer</a:t>
            </a:r>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accent1"/>
                </a:solidFill>
              </a:defRPr>
            </a:lvl1pPr>
          </a:lstStyle>
          <a:p>
            <a:r>
              <a:rPr lang="en-US" dirty="0"/>
              <a:t>Click to Edit Master Title Style </a:t>
            </a:r>
            <a:endParaRPr lang="en-IN" dirty="0"/>
          </a:p>
        </p:txBody>
      </p:sp>
      <p:sp>
        <p:nvSpPr>
          <p:cNvPr id="29" name="Content Placeholder 2">
            <a:extLst>
              <a:ext uri="{FF2B5EF4-FFF2-40B4-BE49-F238E27FC236}">
                <a16:creationId xmlns:a16="http://schemas.microsoft.com/office/drawing/2014/main" id="{1FAE0C34-9220-45F0-9FC2-9FE7C994E7BD}"/>
              </a:ext>
            </a:extLst>
          </p:cNvPr>
          <p:cNvSpPr>
            <a:spLocks noGrp="1"/>
          </p:cNvSpPr>
          <p:nvPr>
            <p:ph idx="1"/>
          </p:nvPr>
        </p:nvSpPr>
        <p:spPr>
          <a:xfrm>
            <a:off x="518678" y="1671924"/>
            <a:ext cx="10835122" cy="4505039"/>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2156" y="201873"/>
            <a:ext cx="810077" cy="613514"/>
          </a:xfrm>
          <a:prstGeom prst="rect">
            <a:avLst/>
          </a:prstGeom>
        </p:spPr>
      </p:pic>
    </p:spTree>
    <p:extLst>
      <p:ext uri="{BB962C8B-B14F-4D97-AF65-F5344CB8AC3E}">
        <p14:creationId xmlns:p14="http://schemas.microsoft.com/office/powerpoint/2010/main" val="25434304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rgbClr val="F6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2" name="Footer Placeholder 1">
            <a:extLst>
              <a:ext uri="{FF2B5EF4-FFF2-40B4-BE49-F238E27FC236}">
                <a16:creationId xmlns:a16="http://schemas.microsoft.com/office/drawing/2014/main" id="{03E79E9C-D961-6E47-A5C6-57689BAFF243}"/>
              </a:ext>
            </a:extLst>
          </p:cNvPr>
          <p:cNvSpPr>
            <a:spLocks noGrp="1"/>
          </p:cNvSpPr>
          <p:nvPr>
            <p:ph type="ftr" sz="quarter" idx="17"/>
          </p:nvPr>
        </p:nvSpPr>
        <p:spPr/>
        <p:txBody>
          <a:bodyPr/>
          <a:lstStyle>
            <a:lvl1pPr algn="l">
              <a:defRPr/>
            </a:lvl1pPr>
          </a:lstStyle>
          <a:p>
            <a:r>
              <a:rPr lang="en-IN" dirty="0"/>
              <a:t>Add a footer</a:t>
            </a:r>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accent1"/>
                </a:solidFill>
              </a:defRPr>
            </a:lvl1pPr>
          </a:lstStyle>
          <a:p>
            <a:r>
              <a:rPr lang="en-US" dirty="0"/>
              <a:t>Click to Edit Master Title Style </a:t>
            </a:r>
            <a:endParaRPr lang="en-IN" dirty="0"/>
          </a:p>
        </p:txBody>
      </p:sp>
      <p:sp>
        <p:nvSpPr>
          <p:cNvPr id="14" name="Content Placeholder 2">
            <a:extLst>
              <a:ext uri="{FF2B5EF4-FFF2-40B4-BE49-F238E27FC236}">
                <a16:creationId xmlns:a16="http://schemas.microsoft.com/office/drawing/2014/main" id="{217F9213-0142-420B-A84D-C5627A0C81E4}"/>
              </a:ext>
            </a:extLst>
          </p:cNvPr>
          <p:cNvSpPr>
            <a:spLocks noGrp="1"/>
          </p:cNvSpPr>
          <p:nvPr>
            <p:ph sz="half" idx="1"/>
          </p:nvPr>
        </p:nvSpPr>
        <p:spPr>
          <a:xfrm>
            <a:off x="529687" y="1651044"/>
            <a:ext cx="5181600" cy="4525919"/>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Content Placeholder 3">
            <a:extLst>
              <a:ext uri="{FF2B5EF4-FFF2-40B4-BE49-F238E27FC236}">
                <a16:creationId xmlns:a16="http://schemas.microsoft.com/office/drawing/2014/main" id="{8014328B-D576-4B5C-A4AE-CF98318929FE}"/>
              </a:ext>
            </a:extLst>
          </p:cNvPr>
          <p:cNvSpPr>
            <a:spLocks noGrp="1"/>
          </p:cNvSpPr>
          <p:nvPr>
            <p:ph sz="half" idx="2"/>
          </p:nvPr>
        </p:nvSpPr>
        <p:spPr>
          <a:xfrm>
            <a:off x="6172200" y="1651044"/>
            <a:ext cx="5181600" cy="4525919"/>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2156" y="201873"/>
            <a:ext cx="810077" cy="613514"/>
          </a:xfrm>
          <a:prstGeom prst="rect">
            <a:avLst/>
          </a:prstGeom>
        </p:spPr>
      </p:pic>
    </p:spTree>
    <p:extLst>
      <p:ext uri="{BB962C8B-B14F-4D97-AF65-F5344CB8AC3E}">
        <p14:creationId xmlns:p14="http://schemas.microsoft.com/office/powerpoint/2010/main" val="12848131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rgbClr val="F6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2" name="Footer Placeholder 1">
            <a:extLst>
              <a:ext uri="{FF2B5EF4-FFF2-40B4-BE49-F238E27FC236}">
                <a16:creationId xmlns:a16="http://schemas.microsoft.com/office/drawing/2014/main" id="{03E79E9C-D961-6E47-A5C6-57689BAFF243}"/>
              </a:ext>
            </a:extLst>
          </p:cNvPr>
          <p:cNvSpPr>
            <a:spLocks noGrp="1"/>
          </p:cNvSpPr>
          <p:nvPr>
            <p:ph type="ftr" sz="quarter" idx="17"/>
          </p:nvPr>
        </p:nvSpPr>
        <p:spPr/>
        <p:txBody>
          <a:bodyPr/>
          <a:lstStyle>
            <a:lvl1pPr algn="l">
              <a:defRPr/>
            </a:lvl1pPr>
          </a:lstStyle>
          <a:p>
            <a:r>
              <a:rPr lang="en-IN" dirty="0"/>
              <a:t>Add a footer</a:t>
            </a:r>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accent1"/>
                </a:solidFill>
              </a:defRPr>
            </a:lvl1pPr>
          </a:lstStyle>
          <a:p>
            <a:r>
              <a:rPr lang="en-US" dirty="0"/>
              <a:t>Click to Edit Master Title Style </a:t>
            </a:r>
            <a:endParaRPr lang="en-IN" dirty="0"/>
          </a:p>
        </p:txBody>
      </p:sp>
      <p:sp>
        <p:nvSpPr>
          <p:cNvPr id="18" name="Text Placeholder 2">
            <a:extLst>
              <a:ext uri="{FF2B5EF4-FFF2-40B4-BE49-F238E27FC236}">
                <a16:creationId xmlns:a16="http://schemas.microsoft.com/office/drawing/2014/main" id="{82BFF385-445D-4DBB-9773-F99669415884}"/>
              </a:ext>
            </a:extLst>
          </p:cNvPr>
          <p:cNvSpPr>
            <a:spLocks noGrp="1"/>
          </p:cNvSpPr>
          <p:nvPr>
            <p:ph type="body" idx="1"/>
          </p:nvPr>
        </p:nvSpPr>
        <p:spPr>
          <a:xfrm>
            <a:off x="518678" y="1681163"/>
            <a:ext cx="5382501" cy="823912"/>
          </a:xfrm>
          <a:prstGeom prst="rect">
            <a:avLst/>
          </a:prstGeom>
        </p:spPr>
        <p:txBody>
          <a:bodyPr anchor="b"/>
          <a:lstStyle>
            <a:lvl1pPr marL="0" indent="0">
              <a:buNone/>
              <a:defRPr lang="en-US" b="1" dirty="0">
                <a:solidFill>
                  <a:schemeClr val="accent6"/>
                </a:solidFill>
              </a:defRPr>
            </a:lvl1pPr>
          </a:lstStyle>
          <a:p>
            <a:pPr marL="228600" lvl="0" indent="-228600"/>
            <a:r>
              <a:rPr lang="en-US"/>
              <a:t>Click to edit Master text styles</a:t>
            </a:r>
          </a:p>
        </p:txBody>
      </p:sp>
      <p:sp>
        <p:nvSpPr>
          <p:cNvPr id="20" name="Text Placeholder 4">
            <a:extLst>
              <a:ext uri="{FF2B5EF4-FFF2-40B4-BE49-F238E27FC236}">
                <a16:creationId xmlns:a16="http://schemas.microsoft.com/office/drawing/2014/main" id="{311B1CFE-1B35-4B5C-B40A-DC5ADF211B5C}"/>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1" name="Content Placeholder 5">
            <a:extLst>
              <a:ext uri="{FF2B5EF4-FFF2-40B4-BE49-F238E27FC236}">
                <a16:creationId xmlns:a16="http://schemas.microsoft.com/office/drawing/2014/main" id="{1CE840E8-D596-479D-AE97-E88F42DC1B13}"/>
              </a:ext>
            </a:extLst>
          </p:cNvPr>
          <p:cNvSpPr>
            <a:spLocks noGrp="1"/>
          </p:cNvSpPr>
          <p:nvPr>
            <p:ph sz="quarter" idx="4"/>
          </p:nvPr>
        </p:nvSpPr>
        <p:spPr>
          <a:xfrm>
            <a:off x="6172200" y="2505075"/>
            <a:ext cx="5183188" cy="3684588"/>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Content Placeholder 3">
            <a:extLst>
              <a:ext uri="{FF2B5EF4-FFF2-40B4-BE49-F238E27FC236}">
                <a16:creationId xmlns:a16="http://schemas.microsoft.com/office/drawing/2014/main" id="{B9A68D25-B19E-4E84-B65D-596EE8382DAD}"/>
              </a:ext>
            </a:extLst>
          </p:cNvPr>
          <p:cNvSpPr>
            <a:spLocks noGrp="1"/>
          </p:cNvSpPr>
          <p:nvPr>
            <p:ph sz="half" idx="2"/>
          </p:nvPr>
        </p:nvSpPr>
        <p:spPr>
          <a:xfrm>
            <a:off x="518678" y="2505075"/>
            <a:ext cx="5391749" cy="3684588"/>
          </a:xfrm>
          <a:prstGeom prst="rect">
            <a:avLst/>
          </a:prstGeo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2156" y="201873"/>
            <a:ext cx="810077" cy="613514"/>
          </a:xfrm>
          <a:prstGeom prst="rect">
            <a:avLst/>
          </a:prstGeom>
        </p:spPr>
      </p:pic>
    </p:spTree>
    <p:extLst>
      <p:ext uri="{BB962C8B-B14F-4D97-AF65-F5344CB8AC3E}">
        <p14:creationId xmlns:p14="http://schemas.microsoft.com/office/powerpoint/2010/main" val="24522678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719170" y="4374036"/>
            <a:ext cx="5311516" cy="1327031"/>
          </a:xfrm>
          <a:prstGeom prst="rect">
            <a:avLst/>
          </a:prstGeom>
        </p:spPr>
        <p:txBody>
          <a:bodyPr anchor="b">
            <a:normAutofit/>
          </a:bodyPr>
          <a:lstStyle>
            <a:lvl1pPr marL="0" indent="0" algn="r">
              <a:buFont typeface="Arial" panose="020B0604020202020204" pitchFamily="34" charset="0"/>
              <a:buNone/>
              <a:defRPr sz="4300"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719170" y="5701069"/>
            <a:ext cx="5311516" cy="931505"/>
          </a:xfrm>
          <a:prstGeom prst="rect">
            <a:avLst/>
          </a:prstGeom>
        </p:spPr>
        <p:txBody>
          <a:bodyPr/>
          <a:lstStyle>
            <a:lvl1pPr marL="0" indent="0" algn="r">
              <a:buFont typeface="Arial" panose="020B0604020202020204" pitchFamily="34" charset="0"/>
              <a:buNone/>
              <a:defRPr sz="1600">
                <a:solidFill>
                  <a:schemeClr val="accent6"/>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C9A1E80C-1A76-4D3E-92A1-846866867DE1}"/>
              </a:ext>
            </a:extLst>
          </p:cNvPr>
          <p:cNvSpPr>
            <a:spLocks noGrp="1"/>
          </p:cNvSpPr>
          <p:nvPr>
            <p:ph idx="1"/>
          </p:nvPr>
        </p:nvSpPr>
        <p:spPr>
          <a:xfrm>
            <a:off x="6161316" y="2290713"/>
            <a:ext cx="5803672" cy="4341862"/>
          </a:xfrm>
          <a:prstGeom prst="rect">
            <a:avLst/>
          </a:prstGeom>
        </p:spPr>
        <p:txBody>
          <a:bodyPr/>
          <a:lstStyle>
            <a:lvl1pPr>
              <a:buClr>
                <a:schemeClr val="accent2"/>
              </a:buClr>
              <a:defRPr sz="2400"/>
            </a:lvl1pPr>
            <a:lvl2pPr>
              <a:buClr>
                <a:schemeClr val="accent2"/>
              </a:buClr>
              <a:defRPr sz="2000"/>
            </a:lvl2pPr>
            <a:lvl3pPr>
              <a:buClr>
                <a:schemeClr val="accent2"/>
              </a:buClr>
              <a:defRPr sz="1800"/>
            </a:lvl3pPr>
            <a:lvl4pPr>
              <a:buClr>
                <a:schemeClr val="accent2"/>
              </a:buClr>
              <a:defRPr sz="1600"/>
            </a:lvl4pPr>
            <a:lvl5pPr>
              <a:buClr>
                <a:schemeClr val="accent2"/>
              </a:buCl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5265375"/>
      </p:ext>
    </p:extLst>
  </p:cSld>
  <p:clrMapOvr>
    <a:masterClrMapping/>
  </p:clrMapOvr>
  <p:extLst>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037924D2-2AB4-4BE1-9687-836615C72DFC}"/>
              </a:ext>
            </a:extLst>
          </p:cNvPr>
          <p:cNvSpPr/>
          <p:nvPr userDrawn="1"/>
        </p:nvSpPr>
        <p:spPr>
          <a:xfrm flipV="1">
            <a:off x="0" y="-6"/>
            <a:ext cx="10625328"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6" name="Straight Connector 15">
            <a:extLst>
              <a:ext uri="{FF2B5EF4-FFF2-40B4-BE49-F238E27FC236}">
                <a16:creationId xmlns:a16="http://schemas.microsoft.com/office/drawing/2014/main" id="{A93BC534-BFA1-4292-899F-03AC711BF7C5}"/>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EBEE4DB5-5DEF-4DDB-9764-FD834B9DCAEC}"/>
              </a:ext>
            </a:extLst>
          </p:cNvPr>
          <p:cNvCxnSpPr>
            <a:cxnSpLocks/>
          </p:cNvCxnSpPr>
          <p:nvPr userDrawn="1"/>
        </p:nvCxnSpPr>
        <p:spPr>
          <a:xfrm flipV="1">
            <a:off x="9004301" y="3924299"/>
            <a:ext cx="3187700" cy="1689100"/>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719170" y="4374036"/>
            <a:ext cx="5311516" cy="1327031"/>
          </a:xfrm>
          <a:prstGeom prst="rect">
            <a:avLst/>
          </a:prstGeom>
        </p:spPr>
        <p:txBody>
          <a:bodyPr anchor="b">
            <a:normAutofit/>
          </a:bodyPr>
          <a:lstStyle>
            <a:lvl1pPr marL="0" indent="0" algn="r">
              <a:buFont typeface="Arial" panose="020B0604020202020204" pitchFamily="34" charset="0"/>
              <a:buNone/>
              <a:defRPr sz="4300" b="1">
                <a:solidFill>
                  <a:schemeClr val="accent1"/>
                </a:solidFill>
              </a:defRPr>
            </a:lvl1pPr>
          </a:lstStyle>
          <a:p>
            <a:r>
              <a:rPr lang="en-IN" dirty="0"/>
              <a:t>Click To Edit Master Title Style</a:t>
            </a:r>
            <a:endParaRPr lang="en-US" dirty="0"/>
          </a:p>
        </p:txBody>
      </p:sp>
      <p:cxnSp>
        <p:nvCxnSpPr>
          <p:cNvPr id="9" name="Straight Connector 8">
            <a:extLst>
              <a:ext uri="{FF2B5EF4-FFF2-40B4-BE49-F238E27FC236}">
                <a16:creationId xmlns:a16="http://schemas.microsoft.com/office/drawing/2014/main" id="{162849C0-AA0D-4E1A-B4B6-E6A5917AC0A5}"/>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Text Placeholder 3">
            <a:extLst>
              <a:ext uri="{FF2B5EF4-FFF2-40B4-BE49-F238E27FC236}">
                <a16:creationId xmlns:a16="http://schemas.microsoft.com/office/drawing/2014/main" id="{BDEAC3CA-E21C-4A63-BE7D-DCC820552AB7}"/>
              </a:ext>
            </a:extLst>
          </p:cNvPr>
          <p:cNvSpPr>
            <a:spLocks noGrp="1"/>
          </p:cNvSpPr>
          <p:nvPr>
            <p:ph type="body" sz="half" idx="2"/>
          </p:nvPr>
        </p:nvSpPr>
        <p:spPr>
          <a:xfrm>
            <a:off x="719170" y="5701069"/>
            <a:ext cx="5311516" cy="931505"/>
          </a:xfrm>
          <a:prstGeom prst="rect">
            <a:avLst/>
          </a:prstGeom>
        </p:spPr>
        <p:txBody>
          <a:bodyPr/>
          <a:lstStyle>
            <a:lvl1pPr marL="0" indent="0" algn="r">
              <a:buFont typeface="Arial" panose="020B0604020202020204" pitchFamily="34" charset="0"/>
              <a:buNone/>
              <a:defRPr sz="1600">
                <a:solidFill>
                  <a:schemeClr val="accent6"/>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22728E0A-430E-4C6A-BF56-06FA8510F29F}"/>
              </a:ext>
            </a:extLst>
          </p:cNvPr>
          <p:cNvSpPr>
            <a:spLocks noGrp="1"/>
          </p:cNvSpPr>
          <p:nvPr>
            <p:ph type="pic" idx="1"/>
          </p:nvPr>
        </p:nvSpPr>
        <p:spPr>
          <a:xfrm>
            <a:off x="6249970" y="2271860"/>
            <a:ext cx="5715017" cy="4360714"/>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2614302603"/>
      </p:ext>
    </p:extLst>
  </p:cSld>
  <p:clrMapOvr>
    <a:masterClrMapping/>
  </p:clrMapOvr>
  <p:extLst>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8A0030CD-8C9E-4AA5-8C5D-F9B2EDB7E17A}"/>
              </a:ext>
            </a:extLst>
          </p:cNvPr>
          <p:cNvGrpSpPr/>
          <p:nvPr userDrawn="1"/>
        </p:nvGrpSpPr>
        <p:grpSpPr>
          <a:xfrm flipH="1">
            <a:off x="7561328" y="0"/>
            <a:ext cx="4831840" cy="3541007"/>
            <a:chOff x="-192127" y="-2"/>
            <a:chExt cx="4831840" cy="3367272"/>
          </a:xfrm>
        </p:grpSpPr>
        <p:sp>
          <p:nvSpPr>
            <p:cNvPr id="27" name="Diagonal Stripe 26">
              <a:extLst>
                <a:ext uri="{FF2B5EF4-FFF2-40B4-BE49-F238E27FC236}">
                  <a16:creationId xmlns:a16="http://schemas.microsoft.com/office/drawing/2014/main" id="{872EE65E-EE50-4A3E-861E-1D6C241CB8EA}"/>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E76AD1EF-E06C-4D3C-9693-26844D01C83C}"/>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Parallelogram 28">
              <a:extLst>
                <a:ext uri="{FF2B5EF4-FFF2-40B4-BE49-F238E27FC236}">
                  <a16:creationId xmlns:a16="http://schemas.microsoft.com/office/drawing/2014/main" id="{57D44C42-44C0-420A-A125-9B1A979D4F56}"/>
                </a:ext>
              </a:extLst>
            </p:cNvPr>
            <p:cNvSpPr/>
            <p:nvPr userDrawn="1"/>
          </p:nvSpPr>
          <p:spPr>
            <a:xfrm rot="19421162">
              <a:off x="-192127" y="1140864"/>
              <a:ext cx="1354398" cy="214994"/>
            </a:xfrm>
            <a:prstGeom prst="parallelogram">
              <a:avLst>
                <a:gd name="adj" fmla="val 72003"/>
              </a:avLst>
            </a:prstGeom>
            <a:solidFill>
              <a:srgbClr val="F6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0" name="Parallelogram 29">
            <a:extLst>
              <a:ext uri="{FF2B5EF4-FFF2-40B4-BE49-F238E27FC236}">
                <a16:creationId xmlns:a16="http://schemas.microsoft.com/office/drawing/2014/main" id="{406089BB-36DC-4E23-B215-527A8A18FCFB}"/>
              </a:ext>
            </a:extLst>
          </p:cNvPr>
          <p:cNvSpPr/>
          <p:nvPr userDrawn="1"/>
        </p:nvSpPr>
        <p:spPr>
          <a:xfrm flipH="1">
            <a:off x="6679908" y="1"/>
            <a:ext cx="144780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2" name="Footer Placeholder 1">
            <a:extLst>
              <a:ext uri="{FF2B5EF4-FFF2-40B4-BE49-F238E27FC236}">
                <a16:creationId xmlns:a16="http://schemas.microsoft.com/office/drawing/2014/main" id="{578C43A6-50C6-704E-BADC-6D83BADE7316}"/>
              </a:ext>
            </a:extLst>
          </p:cNvPr>
          <p:cNvSpPr>
            <a:spLocks noGrp="1"/>
          </p:cNvSpPr>
          <p:nvPr>
            <p:ph type="ftr" sz="quarter" idx="10"/>
          </p:nvPr>
        </p:nvSpPr>
        <p:spPr/>
        <p:txBody>
          <a:bodyPr/>
          <a:lstStyle/>
          <a:p>
            <a:r>
              <a:rPr lang="en-IN" dirty="0"/>
              <a:t>Add a footer</a:t>
            </a:r>
          </a:p>
        </p:txBody>
      </p:sp>
      <p:sp>
        <p:nvSpPr>
          <p:cNvPr id="3" name="Slide Number Placeholder 2">
            <a:extLst>
              <a:ext uri="{FF2B5EF4-FFF2-40B4-BE49-F238E27FC236}">
                <a16:creationId xmlns:a16="http://schemas.microsoft.com/office/drawing/2014/main" id="{ED91439B-965F-3548-AF77-89501B24F600}"/>
              </a:ext>
            </a:extLst>
          </p:cNvPr>
          <p:cNvSpPr>
            <a:spLocks noGrp="1"/>
          </p:cNvSpPr>
          <p:nvPr>
            <p:ph type="sldNum" sz="quarter" idx="11"/>
          </p:nvPr>
        </p:nvSpPr>
        <p:spPr/>
        <p:txBody>
          <a:bodyPr/>
          <a:lstStyle/>
          <a:p>
            <a:fld id="{8699F50C-BE38-4BD0-BA84-9B090E1F2B9B}" type="slidenum">
              <a:rPr lang="en-IN" smtClean="0"/>
              <a:t>‹#›</a:t>
            </a:fld>
            <a:endParaRPr lang="en-IN"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2156" y="201873"/>
            <a:ext cx="810077" cy="613514"/>
          </a:xfrm>
          <a:prstGeom prst="rect">
            <a:avLst/>
          </a:prstGeom>
        </p:spPr>
      </p:pic>
    </p:spTree>
    <p:extLst>
      <p:ext uri="{BB962C8B-B14F-4D97-AF65-F5344CB8AC3E}">
        <p14:creationId xmlns:p14="http://schemas.microsoft.com/office/powerpoint/2010/main" val="3419906843"/>
      </p:ext>
    </p:extLst>
  </p:cSld>
  <p:clrMapOvr>
    <a:masterClrMapping/>
  </p:clrMapOvr>
  <p:extLst>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1B2FB48C-0C70-4DBE-B904-A134B6644DD3}"/>
              </a:ext>
            </a:extLst>
          </p:cNvPr>
          <p:cNvGrpSpPr/>
          <p:nvPr userDrawn="1"/>
        </p:nvGrpSpPr>
        <p:grpSpPr>
          <a:xfrm flipH="1">
            <a:off x="7561328" y="0"/>
            <a:ext cx="4831840" cy="3541007"/>
            <a:chOff x="-192127" y="-2"/>
            <a:chExt cx="4831840" cy="3367272"/>
          </a:xfrm>
        </p:grpSpPr>
        <p:sp>
          <p:nvSpPr>
            <p:cNvPr id="28" name="Diagonal Stripe 27">
              <a:extLst>
                <a:ext uri="{FF2B5EF4-FFF2-40B4-BE49-F238E27FC236}">
                  <a16:creationId xmlns:a16="http://schemas.microsoft.com/office/drawing/2014/main" id="{4F2E2158-1E6E-4E0D-BDAB-B20041C73615}"/>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9" name="Straight Connector 28">
              <a:extLst>
                <a:ext uri="{FF2B5EF4-FFF2-40B4-BE49-F238E27FC236}">
                  <a16:creationId xmlns:a16="http://schemas.microsoft.com/office/drawing/2014/main" id="{626D62DB-3A5A-4DA1-BFA4-D9E58676E86A}"/>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F5A729A7-3A5C-405C-AE06-180E7529E477}"/>
                </a:ext>
              </a:extLst>
            </p:cNvPr>
            <p:cNvSpPr/>
            <p:nvPr userDrawn="1"/>
          </p:nvSpPr>
          <p:spPr>
            <a:xfrm rot="19421162">
              <a:off x="-192127" y="1140864"/>
              <a:ext cx="1354398" cy="214994"/>
            </a:xfrm>
            <a:prstGeom prst="parallelogram">
              <a:avLst>
                <a:gd name="adj" fmla="val 72003"/>
              </a:avLst>
            </a:prstGeom>
            <a:solidFill>
              <a:srgbClr val="F6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1" name="Parallelogram 30">
            <a:extLst>
              <a:ext uri="{FF2B5EF4-FFF2-40B4-BE49-F238E27FC236}">
                <a16:creationId xmlns:a16="http://schemas.microsoft.com/office/drawing/2014/main" id="{41E23981-B12A-4AC3-A030-337BBBA5E45B}"/>
              </a:ext>
            </a:extLst>
          </p:cNvPr>
          <p:cNvSpPr/>
          <p:nvPr userDrawn="1"/>
        </p:nvSpPr>
        <p:spPr>
          <a:xfrm flipH="1">
            <a:off x="6679908" y="1"/>
            <a:ext cx="144780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3" name="Title 1" title="Title ">
            <a:extLst>
              <a:ext uri="{FF2B5EF4-FFF2-40B4-BE49-F238E27FC236}">
                <a16:creationId xmlns:a16="http://schemas.microsoft.com/office/drawing/2014/main" id="{59067A2C-FE71-4381-BE51-08DAC5E4354A}"/>
              </a:ext>
            </a:extLst>
          </p:cNvPr>
          <p:cNvSpPr>
            <a:spLocks noGrp="1"/>
          </p:cNvSpPr>
          <p:nvPr>
            <p:ph type="title" hasCustomPrompt="1"/>
          </p:nvPr>
        </p:nvSpPr>
        <p:spPr>
          <a:xfrm>
            <a:off x="518678" y="209028"/>
            <a:ext cx="8333222" cy="1215566"/>
          </a:xfrm>
          <a:prstGeom prst="rect">
            <a:avLst/>
          </a:prstGeom>
        </p:spPr>
        <p:txBody>
          <a:bodyPr anchor="b">
            <a:normAutofit/>
          </a:bodyPr>
          <a:lstStyle>
            <a:lvl1pPr>
              <a:defRPr sz="4400" b="1">
                <a:solidFill>
                  <a:schemeClr val="accent1"/>
                </a:solidFill>
              </a:defRPr>
            </a:lvl1pPr>
          </a:lstStyle>
          <a:p>
            <a:r>
              <a:rPr lang="en-US" dirty="0"/>
              <a:t>Click to Edit Master Title Style </a:t>
            </a:r>
            <a:endParaRPr lang="en-IN" dirty="0"/>
          </a:p>
        </p:txBody>
      </p:sp>
      <p:sp>
        <p:nvSpPr>
          <p:cNvPr id="2" name="Footer Placeholder 1">
            <a:extLst>
              <a:ext uri="{FF2B5EF4-FFF2-40B4-BE49-F238E27FC236}">
                <a16:creationId xmlns:a16="http://schemas.microsoft.com/office/drawing/2014/main" id="{CB69A007-934D-7A4B-9EFA-82044EF4DC33}"/>
              </a:ext>
            </a:extLst>
          </p:cNvPr>
          <p:cNvSpPr>
            <a:spLocks noGrp="1"/>
          </p:cNvSpPr>
          <p:nvPr>
            <p:ph type="ftr" sz="quarter" idx="10"/>
          </p:nvPr>
        </p:nvSpPr>
        <p:spPr/>
        <p:txBody>
          <a:bodyPr/>
          <a:lstStyle/>
          <a:p>
            <a:r>
              <a:rPr lang="en-IN" dirty="0"/>
              <a:t>Add a footer</a:t>
            </a:r>
          </a:p>
        </p:txBody>
      </p:sp>
      <p:sp>
        <p:nvSpPr>
          <p:cNvPr id="3" name="Slide Number Placeholder 2">
            <a:extLst>
              <a:ext uri="{FF2B5EF4-FFF2-40B4-BE49-F238E27FC236}">
                <a16:creationId xmlns:a16="http://schemas.microsoft.com/office/drawing/2014/main" id="{5A154DC2-98C7-4D4B-A17A-AA4731217F17}"/>
              </a:ext>
            </a:extLst>
          </p:cNvPr>
          <p:cNvSpPr>
            <a:spLocks noGrp="1"/>
          </p:cNvSpPr>
          <p:nvPr>
            <p:ph type="sldNum" sz="quarter" idx="11"/>
          </p:nvPr>
        </p:nvSpPr>
        <p:spPr/>
        <p:txBody>
          <a:bodyPr/>
          <a:lstStyle/>
          <a:p>
            <a:fld id="{8699F50C-BE38-4BD0-BA84-9B090E1F2B9B}" type="slidenum">
              <a:rPr lang="en-IN" smtClean="0"/>
              <a:t>‹#›</a:t>
            </a:fld>
            <a:endParaRPr lang="en-IN" dirty="0"/>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2156" y="201873"/>
            <a:ext cx="810077" cy="613514"/>
          </a:xfrm>
          <a:prstGeom prst="rect">
            <a:avLst/>
          </a:prstGeom>
        </p:spPr>
      </p:pic>
    </p:spTree>
    <p:extLst>
      <p:ext uri="{BB962C8B-B14F-4D97-AF65-F5344CB8AC3E}">
        <p14:creationId xmlns:p14="http://schemas.microsoft.com/office/powerpoint/2010/main" val="658419099"/>
      </p:ext>
    </p:extLst>
  </p:cSld>
  <p:clrMapOvr>
    <a:masterClrMapping/>
  </p:clrMapOvr>
  <p:extLst>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CE2EB-00DF-4EBA-BF1F-D37805D4558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658918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with Image">
    <p:spTree>
      <p:nvGrpSpPr>
        <p:cNvPr id="1" name=""/>
        <p:cNvGrpSpPr/>
        <p:nvPr/>
      </p:nvGrpSpPr>
      <p:grpSpPr>
        <a:xfrm>
          <a:off x="0" y="0"/>
          <a:ext cx="0" cy="0"/>
          <a:chOff x="0" y="0"/>
          <a:chExt cx="0" cy="0"/>
        </a:xfrm>
      </p:grpSpPr>
      <p:sp>
        <p:nvSpPr>
          <p:cNvPr id="19" name="Right Triangle 18">
            <a:extLst>
              <a:ext uri="{FF2B5EF4-FFF2-40B4-BE49-F238E27FC236}">
                <a16:creationId xmlns:a16="http://schemas.microsoft.com/office/drawing/2014/main" id="{71D0E8AA-902F-440D-9C55-2A391C22396A}"/>
              </a:ext>
            </a:extLst>
          </p:cNvPr>
          <p:cNvSpPr/>
          <p:nvPr userDrawn="1"/>
        </p:nvSpPr>
        <p:spPr>
          <a:xfrm flipV="1">
            <a:off x="0" y="-6"/>
            <a:ext cx="10625328"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7" name="Parallelogram 16">
            <a:extLst>
              <a:ext uri="{FF2B5EF4-FFF2-40B4-BE49-F238E27FC236}">
                <a16:creationId xmlns:a16="http://schemas.microsoft.com/office/drawing/2014/main" id="{7D937721-835D-4D84-94A3-6C79D4639514}"/>
              </a:ext>
            </a:extLst>
          </p:cNvPr>
          <p:cNvSpPr/>
          <p:nvPr userDrawn="1"/>
        </p:nvSpPr>
        <p:spPr>
          <a:xfrm rot="19958790">
            <a:off x="-637324" y="3588176"/>
            <a:ext cx="3860162" cy="1746952"/>
          </a:xfrm>
          <a:prstGeom prst="parallelogram">
            <a:avLst>
              <a:gd name="adj" fmla="val 53218"/>
            </a:avLst>
          </a:prstGeom>
          <a:solidFill>
            <a:srgbClr val="F6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18" name="Straight Connector 17">
            <a:extLst>
              <a:ext uri="{FF2B5EF4-FFF2-40B4-BE49-F238E27FC236}">
                <a16:creationId xmlns:a16="http://schemas.microsoft.com/office/drawing/2014/main" id="{732BB30B-8262-4715-998F-AAF6A81ADFD3}"/>
              </a:ext>
            </a:extLst>
          </p:cNvPr>
          <p:cNvCxnSpPr>
            <a:cxnSpLocks/>
          </p:cNvCxnSpPr>
          <p:nvPr userDrawn="1"/>
        </p:nvCxnSpPr>
        <p:spPr>
          <a:xfrm flipV="1">
            <a:off x="0" y="1010090"/>
            <a:ext cx="1785257" cy="90750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0" name="Title 1" title="Title">
            <a:extLst>
              <a:ext uri="{FF2B5EF4-FFF2-40B4-BE49-F238E27FC236}">
                <a16:creationId xmlns:a16="http://schemas.microsoft.com/office/drawing/2014/main" id="{4D7EF399-DAA5-44EC-B712-79C755FE84CB}"/>
              </a:ext>
            </a:extLst>
          </p:cNvPr>
          <p:cNvSpPr>
            <a:spLocks noGrp="1"/>
          </p:cNvSpPr>
          <p:nvPr>
            <p:ph type="title" hasCustomPrompt="1"/>
          </p:nvPr>
        </p:nvSpPr>
        <p:spPr>
          <a:xfrm>
            <a:off x="6283842" y="1987420"/>
            <a:ext cx="4911633" cy="1789855"/>
          </a:xfrm>
          <a:prstGeom prst="rect">
            <a:avLst/>
          </a:prstGeom>
        </p:spPr>
        <p:txBody>
          <a:bodyPr anchor="b">
            <a:normAutofit/>
          </a:bodyPr>
          <a:lstStyle>
            <a:lvl1pPr>
              <a:defRPr sz="4000" b="1">
                <a:solidFill>
                  <a:schemeClr val="accent1"/>
                </a:solidFill>
                <a:latin typeface="+mj-lt"/>
                <a:cs typeface="Calibri Light" panose="020F0302020204030204" pitchFamily="34" charset="0"/>
              </a:defRPr>
            </a:lvl1pPr>
          </a:lstStyle>
          <a:p>
            <a:r>
              <a:rPr lang="en-IN" dirty="0"/>
              <a:t>Click To Edit Master Title Style</a:t>
            </a:r>
            <a:endParaRPr lang="en-US" dirty="0"/>
          </a:p>
        </p:txBody>
      </p:sp>
      <p:sp>
        <p:nvSpPr>
          <p:cNvPr id="101" name="Text Placeholder 2" title="Subtitle">
            <a:extLst>
              <a:ext uri="{FF2B5EF4-FFF2-40B4-BE49-F238E27FC236}">
                <a16:creationId xmlns:a16="http://schemas.microsoft.com/office/drawing/2014/main" id="{26D13BFA-61B0-402F-8611-02D3DFDBEBCB}"/>
              </a:ext>
            </a:extLst>
          </p:cNvPr>
          <p:cNvSpPr>
            <a:spLocks noGrp="1"/>
          </p:cNvSpPr>
          <p:nvPr>
            <p:ph type="body" idx="1" hasCustomPrompt="1"/>
          </p:nvPr>
        </p:nvSpPr>
        <p:spPr>
          <a:xfrm>
            <a:off x="6283842" y="3792046"/>
            <a:ext cx="4911633" cy="910580"/>
          </a:xfrm>
          <a:prstGeom prst="rect">
            <a:avLst/>
          </a:prstGeom>
        </p:spPr>
        <p:txBody>
          <a:bodyPr>
            <a:normAutofit/>
          </a:bodyPr>
          <a:lstStyle>
            <a:lvl1pPr marL="0" indent="0">
              <a:buNone/>
              <a:defRPr sz="2000" b="0" i="0" spc="300">
                <a:solidFill>
                  <a:schemeClr val="accent6"/>
                </a:solidFill>
                <a:latin typeface="+mn-lt"/>
                <a:cs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cxnSp>
        <p:nvCxnSpPr>
          <p:cNvPr id="21" name="Straight Connector 20">
            <a:extLst>
              <a:ext uri="{FF2B5EF4-FFF2-40B4-BE49-F238E27FC236}">
                <a16:creationId xmlns:a16="http://schemas.microsoft.com/office/drawing/2014/main" id="{DA0A0C24-D997-4E78-951F-AFB51C70EFCC}"/>
              </a:ext>
            </a:extLst>
          </p:cNvPr>
          <p:cNvCxnSpPr>
            <a:cxnSpLocks/>
          </p:cNvCxnSpPr>
          <p:nvPr userDrawn="1"/>
        </p:nvCxnSpPr>
        <p:spPr>
          <a:xfrm flipV="1">
            <a:off x="9004301" y="3924299"/>
            <a:ext cx="3187700" cy="1689100"/>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sp>
        <p:nvSpPr>
          <p:cNvPr id="25" name="Parallelogram 24">
            <a:extLst>
              <a:ext uri="{FF2B5EF4-FFF2-40B4-BE49-F238E27FC236}">
                <a16:creationId xmlns:a16="http://schemas.microsoft.com/office/drawing/2014/main" id="{E123A0CF-50D6-46EC-8BF6-43E38AFCD588}"/>
              </a:ext>
            </a:extLst>
          </p:cNvPr>
          <p:cNvSpPr/>
          <p:nvPr userDrawn="1"/>
        </p:nvSpPr>
        <p:spPr>
          <a:xfrm>
            <a:off x="7754112" y="0"/>
            <a:ext cx="2258568" cy="742819"/>
          </a:xfrm>
          <a:prstGeom prst="parallelogram">
            <a:avLst>
              <a:gd name="adj" fmla="val 1958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26" name="Straight Connector 25">
            <a:extLst>
              <a:ext uri="{FF2B5EF4-FFF2-40B4-BE49-F238E27FC236}">
                <a16:creationId xmlns:a16="http://schemas.microsoft.com/office/drawing/2014/main" id="{2B2F1D2E-B631-4CB1-9448-2B50F8C46316}"/>
              </a:ext>
            </a:extLst>
          </p:cNvPr>
          <p:cNvCxnSpPr>
            <a:cxnSpLocks/>
          </p:cNvCxnSpPr>
          <p:nvPr userDrawn="1"/>
        </p:nvCxnSpPr>
        <p:spPr>
          <a:xfrm flipV="1">
            <a:off x="0" y="408562"/>
            <a:ext cx="6595353" cy="340314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7" name="Picture Placeholder 26">
            <a:extLst>
              <a:ext uri="{FF2B5EF4-FFF2-40B4-BE49-F238E27FC236}">
                <a16:creationId xmlns:a16="http://schemas.microsoft.com/office/drawing/2014/main" id="{95572AA9-EFAE-4771-B1EE-47E36117377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tx1"/>
                </a:solidFill>
              </a:defRPr>
            </a:lvl1pPr>
          </a:lstStyle>
          <a:p>
            <a:r>
              <a:rPr lang="en-US"/>
              <a:t>Click icon to add picture</a:t>
            </a:r>
            <a:endParaRPr lang="en-IN" dirty="0"/>
          </a:p>
        </p:txBody>
      </p:sp>
      <p:cxnSp>
        <p:nvCxnSpPr>
          <p:cNvPr id="16" name="Straight Connector 15">
            <a:extLst>
              <a:ext uri="{FF2B5EF4-FFF2-40B4-BE49-F238E27FC236}">
                <a16:creationId xmlns:a16="http://schemas.microsoft.com/office/drawing/2014/main" id="{5CF69447-82AD-475F-A3AE-3D7FF61DBFE2}"/>
              </a:ext>
            </a:extLst>
          </p:cNvPr>
          <p:cNvCxnSpPr>
            <a:cxnSpLocks/>
          </p:cNvCxnSpPr>
          <p:nvPr userDrawn="1"/>
        </p:nvCxnSpPr>
        <p:spPr>
          <a:xfrm flipV="1">
            <a:off x="-17837" y="5266944"/>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Parallelogram 23">
            <a:extLst>
              <a:ext uri="{FF2B5EF4-FFF2-40B4-BE49-F238E27FC236}">
                <a16:creationId xmlns:a16="http://schemas.microsoft.com/office/drawing/2014/main" id="{FC8C82F3-94EE-4B4F-A01D-993A41BC00B1}"/>
              </a:ext>
            </a:extLst>
          </p:cNvPr>
          <p:cNvSpPr/>
          <p:nvPr userDrawn="1"/>
        </p:nvSpPr>
        <p:spPr>
          <a:xfrm rot="19958790">
            <a:off x="-139035" y="3407045"/>
            <a:ext cx="1438399" cy="236580"/>
          </a:xfrm>
          <a:prstGeom prst="parallelogram">
            <a:avLst>
              <a:gd name="adj" fmla="val 53218"/>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3" name="Picture Placeholder 7" title="Building image">
            <a:extLst>
              <a:ext uri="{FF2B5EF4-FFF2-40B4-BE49-F238E27FC236}">
                <a16:creationId xmlns:a16="http://schemas.microsoft.com/office/drawing/2014/main" id="{9AF5261D-6A6A-4736-93B9-0B262B5DAA3E}"/>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0"/>
                    </a14:imgEffect>
                  </a14:imgLayer>
                </a14:imgProps>
              </a:ext>
            </a:extLst>
          </a:blip>
          <a:srcRect l="20784" r="20784"/>
          <a:stretch>
            <a:fillRect/>
          </a:stretch>
        </p:blipFill>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pic>
      <p:sp>
        <p:nvSpPr>
          <p:cNvPr id="14" name="Hexagon 13" descr="Solid dark colored hexagon in the middle of image accent">
            <a:extLst>
              <a:ext uri="{FF2B5EF4-FFF2-40B4-BE49-F238E27FC236}">
                <a16:creationId xmlns:a16="http://schemas.microsoft.com/office/drawing/2014/main" id="{3D151DA4-9E90-4B86-AD83-AB4C5ACD05FF}"/>
              </a:ext>
            </a:extLst>
          </p:cNvPr>
          <p:cNvSpPr/>
          <p:nvPr userDrawn="1"/>
        </p:nvSpPr>
        <p:spPr>
          <a:xfrm rot="16200000">
            <a:off x="2679702" y="2388914"/>
            <a:ext cx="2412998" cy="2080172"/>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pic>
        <p:nvPicPr>
          <p:cNvPr id="15" name="Picture 14">
            <a:extLst>
              <a:ext uri="{FF2B5EF4-FFF2-40B4-BE49-F238E27FC236}">
                <a16:creationId xmlns:a16="http://schemas.microsoft.com/office/drawing/2014/main" id="{F43CDB63-1A5E-4863-833B-D51F72AEDDBA}"/>
              </a:ext>
            </a:extLst>
          </p:cNvPr>
          <p:cNvPicPr>
            <a:picLocks noChangeAspect="1"/>
          </p:cNvPicPr>
          <p:nvPr userDrawn="1"/>
        </p:nvPicPr>
        <p:blipFill>
          <a:blip r:embed="rId4">
            <a:lum bright="-74000"/>
            <a:extLst>
              <a:ext uri="{28A0092B-C50C-407E-A947-70E740481C1C}">
                <a14:useLocalDpi xmlns:a14="http://schemas.microsoft.com/office/drawing/2010/main" val="0"/>
              </a:ext>
            </a:extLst>
          </a:blip>
          <a:stretch>
            <a:fillRect/>
          </a:stretch>
        </p:blipFill>
        <p:spPr>
          <a:xfrm>
            <a:off x="2844158" y="2769033"/>
            <a:ext cx="2082129" cy="1273174"/>
          </a:xfrm>
          <a:prstGeom prst="rect">
            <a:avLst/>
          </a:prstGeom>
        </p:spPr>
      </p:pic>
    </p:spTree>
    <p:extLst>
      <p:ext uri="{BB962C8B-B14F-4D97-AF65-F5344CB8AC3E}">
        <p14:creationId xmlns:p14="http://schemas.microsoft.com/office/powerpoint/2010/main" val="1123998309"/>
      </p:ext>
    </p:extLst>
  </p:cSld>
  <p:clrMapOvr>
    <a:masterClrMapping/>
  </p:clrMapOvr>
  <p:extLst>
    <p:ext uri="{DCECCB84-F9BA-43D5-87BE-67443E8EF086}">
      <p15:sldGuideLst xmlns:p15="http://schemas.microsoft.com/office/powerpoint/2012/main">
        <p15:guide id="1" orient="horz" pos="2183" userDrawn="1">
          <p15:clr>
            <a:srgbClr val="FBAE40"/>
          </p15:clr>
        </p15:guide>
        <p15:guide id="2" pos="3840" userDrawn="1">
          <p15:clr>
            <a:srgbClr val="FBAE40"/>
          </p15:clr>
        </p15:guide>
        <p15:guide id="3" pos="143" userDrawn="1">
          <p15:clr>
            <a:srgbClr val="FBAE40"/>
          </p15:clr>
        </p15:guide>
        <p15:guide id="4" orient="horz" pos="4170" userDrawn="1">
          <p15:clr>
            <a:srgbClr val="FBAE40"/>
          </p15:clr>
        </p15:guide>
        <p15:guide id="5" pos="7537" userDrawn="1">
          <p15:clr>
            <a:srgbClr val="FBAE40"/>
          </p15:clr>
        </p15:guide>
        <p15:guide id="6" orient="horz" pos="14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10363200" cy="1143000"/>
          </a:xfrm>
        </p:spPr>
        <p:txBody>
          <a:bodyPr/>
          <a:lstStyle/>
          <a:p>
            <a:r>
              <a:rPr lang="en-US"/>
              <a:t>Click to edit Master title style</a:t>
            </a:r>
            <a:endParaRPr lang="en-AU"/>
          </a:p>
        </p:txBody>
      </p:sp>
      <p:sp>
        <p:nvSpPr>
          <p:cNvPr id="3" name="Text Placeholder 2"/>
          <p:cNvSpPr>
            <a:spLocks noGrp="1"/>
          </p:cNvSpPr>
          <p:nvPr>
            <p:ph type="body" sz="half" idx="1"/>
          </p:nvPr>
        </p:nvSpPr>
        <p:spPr>
          <a:xfrm>
            <a:off x="9144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97600" y="1981200"/>
            <a:ext cx="508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BA34D52-D083-49BA-AF85-4B79C75726FC}"/>
              </a:ext>
            </a:extLst>
          </p:cNvPr>
          <p:cNvSpPr>
            <a:spLocks noGrp="1"/>
          </p:cNvSpPr>
          <p:nvPr>
            <p:ph type="dt" sz="half" idx="10"/>
          </p:nvPr>
        </p:nvSpPr>
        <p:spPr>
          <a:xfrm>
            <a:off x="914400" y="6248400"/>
            <a:ext cx="2540000" cy="457200"/>
          </a:xfrm>
          <a:prstGeom prst="rect">
            <a:avLst/>
          </a:prstGeom>
        </p:spPr>
        <p:txBody>
          <a:bodyPr/>
          <a:lstStyle>
            <a:lvl1pPr algn="r" eaLnBrk="1" hangingPunct="1">
              <a:defRPr>
                <a:latin typeface="Arial" charset="0"/>
                <a:cs typeface="Arial" charset="0"/>
              </a:defRPr>
            </a:lvl1pPr>
          </a:lstStyle>
          <a:p>
            <a:pPr>
              <a:defRPr/>
            </a:pPr>
            <a:endParaRPr lang="en-US" altLang="en-US"/>
          </a:p>
        </p:txBody>
      </p:sp>
      <p:sp>
        <p:nvSpPr>
          <p:cNvPr id="6" name="Footer Placeholder 5">
            <a:extLst>
              <a:ext uri="{FF2B5EF4-FFF2-40B4-BE49-F238E27FC236}">
                <a16:creationId xmlns:a16="http://schemas.microsoft.com/office/drawing/2014/main" id="{62F674D7-EFFC-442F-A870-462826554505}"/>
              </a:ext>
            </a:extLst>
          </p:cNvPr>
          <p:cNvSpPr>
            <a:spLocks noGrp="1"/>
          </p:cNvSpPr>
          <p:nvPr>
            <p:ph type="ftr" sz="quarter" idx="11"/>
          </p:nvPr>
        </p:nvSpPr>
        <p:spPr>
          <a:xfrm>
            <a:off x="4165600" y="6248400"/>
            <a:ext cx="3860800" cy="457200"/>
          </a:xfrm>
          <a:prstGeom prst="rect">
            <a:avLst/>
          </a:prstGeom>
        </p:spPr>
        <p:txBody>
          <a:bodyPr/>
          <a:lstStyle>
            <a:lvl1pPr>
              <a:defRPr/>
            </a:lvl1pPr>
          </a:lstStyle>
          <a:p>
            <a:pPr>
              <a:defRPr/>
            </a:pPr>
            <a:endParaRPr lang="en-US" altLang="en-US"/>
          </a:p>
        </p:txBody>
      </p:sp>
      <p:sp>
        <p:nvSpPr>
          <p:cNvPr id="7" name="Slide Number Placeholder 6">
            <a:extLst>
              <a:ext uri="{FF2B5EF4-FFF2-40B4-BE49-F238E27FC236}">
                <a16:creationId xmlns:a16="http://schemas.microsoft.com/office/drawing/2014/main" id="{C8CAE603-02D3-47DF-B115-406261AD3550}"/>
              </a:ext>
            </a:extLst>
          </p:cNvPr>
          <p:cNvSpPr>
            <a:spLocks noGrp="1"/>
          </p:cNvSpPr>
          <p:nvPr>
            <p:ph type="sldNum" sz="quarter" idx="12"/>
          </p:nvPr>
        </p:nvSpPr>
        <p:spPr>
          <a:xfrm>
            <a:off x="8737600" y="6248400"/>
            <a:ext cx="2540000" cy="457200"/>
          </a:xfrm>
          <a:prstGeom prst="rect">
            <a:avLst/>
          </a:prstGeom>
        </p:spPr>
        <p:txBody>
          <a:bodyPr wrap="square" numCol="1" anchor="t" anchorCtr="0" compatLnSpc="1">
            <a:prstTxWarp prst="textNoShape">
              <a:avLst/>
            </a:prstTxWarp>
          </a:bodyPr>
          <a:lstStyle>
            <a:lvl1pPr algn="r" eaLnBrk="1" hangingPunct="1">
              <a:defRPr/>
            </a:lvl1pPr>
          </a:lstStyle>
          <a:p>
            <a:pPr>
              <a:defRPr/>
            </a:pPr>
            <a:fld id="{49F8DF34-C5CE-489F-B30F-89ED3BBD6F56}" type="slidenum">
              <a:rPr lang="en-US" altLang="en-US"/>
              <a:pPr>
                <a:defRPr/>
              </a:pPr>
              <a:t>‹#›</a:t>
            </a:fld>
            <a:endParaRPr lang="en-US" altLang="en-US"/>
          </a:p>
        </p:txBody>
      </p:sp>
    </p:spTree>
    <p:extLst>
      <p:ext uri="{BB962C8B-B14F-4D97-AF65-F5344CB8AC3E}">
        <p14:creationId xmlns:p14="http://schemas.microsoft.com/office/powerpoint/2010/main" val="555106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t Layout 01">
    <p:spTree>
      <p:nvGrpSpPr>
        <p:cNvPr id="1" name=""/>
        <p:cNvGrpSpPr/>
        <p:nvPr/>
      </p:nvGrpSpPr>
      <p:grpSpPr>
        <a:xfrm>
          <a:off x="0" y="0"/>
          <a:ext cx="0" cy="0"/>
          <a:chOff x="0" y="0"/>
          <a:chExt cx="0" cy="0"/>
        </a:xfrm>
      </p:grpSpPr>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531378" y="3196915"/>
            <a:ext cx="4942829" cy="2958275"/>
          </a:xfrm>
          <a:prstGeom prst="rect">
            <a:avLst/>
          </a:prstGeom>
        </p:spPr>
        <p:txBody>
          <a:bodyPr>
            <a:normAutofit/>
          </a:bodyPr>
          <a:lstStyle>
            <a:lvl1pPr>
              <a:buClr>
                <a:schemeClr val="accent2"/>
              </a:buClr>
              <a:defRPr sz="2400">
                <a:solidFill>
                  <a:schemeClr val="tx1"/>
                </a:solidFill>
              </a:defRPr>
            </a:lvl1pPr>
            <a:lvl2pPr>
              <a:buClr>
                <a:schemeClr val="accent2"/>
              </a:buClr>
              <a:defRPr sz="2000">
                <a:solidFill>
                  <a:schemeClr val="tx1"/>
                </a:solidFill>
              </a:defRPr>
            </a:lvl2pPr>
            <a:lvl3pPr>
              <a:buClr>
                <a:schemeClr val="accent2"/>
              </a:buClr>
              <a:defRPr sz="1800">
                <a:solidFill>
                  <a:schemeClr val="tx1"/>
                </a:solidFill>
              </a:defRPr>
            </a:lvl3pPr>
            <a:lvl4pPr>
              <a:buClr>
                <a:schemeClr val="accent2"/>
              </a:buClr>
              <a:defRPr sz="1600">
                <a:solidFill>
                  <a:schemeClr val="tx1"/>
                </a:solidFill>
              </a:defRPr>
            </a:lvl4pPr>
            <a:lvl5pPr>
              <a:buClr>
                <a:schemeClr val="accent2"/>
              </a:buClr>
              <a:defRPr sz="1600">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N" dirty="0"/>
          </a:p>
        </p:txBody>
      </p:sp>
      <p:sp>
        <p:nvSpPr>
          <p:cNvPr id="24" name="Right Triangle 23">
            <a:extLst>
              <a:ext uri="{FF2B5EF4-FFF2-40B4-BE49-F238E27FC236}">
                <a16:creationId xmlns:a16="http://schemas.microsoft.com/office/drawing/2014/main" id="{BD6ACE60-499D-41AB-89C4-D537D7C3D22A}"/>
              </a:ext>
            </a:extLst>
          </p:cNvPr>
          <p:cNvSpPr/>
          <p:nvPr userDrawn="1"/>
        </p:nvSpPr>
        <p:spPr>
          <a:xfrm flipH="1" flipV="1">
            <a:off x="1839686" y="-6"/>
            <a:ext cx="10352314" cy="5638806"/>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978150" y="-5"/>
            <a:ext cx="4121150" cy="1308105"/>
          </a:xfrm>
          <a:prstGeom prst="parallelogram">
            <a:avLst>
              <a:gd name="adj" fmla="val 1863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6375400" y="5047077"/>
            <a:ext cx="1524574" cy="1803400"/>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531379" y="2563477"/>
            <a:ext cx="7342631" cy="608895"/>
          </a:xfrm>
          <a:prstGeom prst="rect">
            <a:avLst/>
          </a:prstGeom>
        </p:spPr>
        <p:txBody>
          <a:bodyPr/>
          <a:lstStyle>
            <a:lvl1pPr marL="0" indent="0">
              <a:buNone/>
              <a:defRPr sz="2000" spc="300">
                <a:solidFill>
                  <a:schemeClr val="accent6"/>
                </a:solidFill>
              </a:defRPr>
            </a:lvl1pPr>
            <a:lvl2pPr marL="457200" indent="0">
              <a:buNone/>
              <a:defRPr/>
            </a:lvl2pPr>
          </a:lstStyle>
          <a:p>
            <a:pPr lvl="0"/>
            <a:r>
              <a:rPr lang="en-US" dirty="0"/>
              <a:t>CLICK TO SUBTITLE STYLE</a:t>
            </a:r>
          </a:p>
        </p:txBody>
      </p:sp>
      <p:sp>
        <p:nvSpPr>
          <p:cNvPr id="2" name="Title 1" title="Title ">
            <a:extLst>
              <a:ext uri="{FF2B5EF4-FFF2-40B4-BE49-F238E27FC236}">
                <a16:creationId xmlns:a16="http://schemas.microsoft.com/office/drawing/2014/main" id="{20237B57-91C6-4F8B-8AA0-18FA50B0FD1D}"/>
              </a:ext>
            </a:extLst>
          </p:cNvPr>
          <p:cNvSpPr>
            <a:spLocks noGrp="1"/>
          </p:cNvSpPr>
          <p:nvPr userDrawn="1">
            <p:ph type="title" hasCustomPrompt="1"/>
          </p:nvPr>
        </p:nvSpPr>
        <p:spPr>
          <a:xfrm>
            <a:off x="531378" y="1308484"/>
            <a:ext cx="7342622" cy="1215566"/>
          </a:xfrm>
          <a:prstGeom prst="rect">
            <a:avLst/>
          </a:prstGeom>
        </p:spPr>
        <p:txBody>
          <a:bodyPr anchor="b">
            <a:normAutofit/>
          </a:bodyPr>
          <a:lstStyle>
            <a:lvl1pPr>
              <a:defRPr sz="4400" b="1">
                <a:solidFill>
                  <a:schemeClr val="accent1"/>
                </a:solidFill>
              </a:defRPr>
            </a:lvl1pPr>
          </a:lstStyle>
          <a:p>
            <a:r>
              <a:rPr lang="en-US" dirty="0"/>
              <a:t>Click to Edit </a:t>
            </a:r>
            <a:br>
              <a:rPr lang="en-US" dirty="0"/>
            </a:br>
            <a:r>
              <a:rPr lang="en-US" dirty="0"/>
              <a:t>Master Title Style </a:t>
            </a:r>
            <a:endParaRPr lang="en-IN" dirty="0"/>
          </a:p>
        </p:txBody>
      </p:sp>
      <p:sp>
        <p:nvSpPr>
          <p:cNvPr id="15" name="Picture Placeholder 14">
            <a:extLst>
              <a:ext uri="{FF2B5EF4-FFF2-40B4-BE49-F238E27FC236}">
                <a16:creationId xmlns:a16="http://schemas.microsoft.com/office/drawing/2014/main" id="{FE1FADFB-0A3D-40F7-9B40-368DECD971E1}"/>
              </a:ext>
            </a:extLst>
          </p:cNvPr>
          <p:cNvSpPr>
            <a:spLocks noGrp="1"/>
          </p:cNvSpPr>
          <p:nvPr>
            <p:ph type="pic" sz="quarter" idx="10"/>
          </p:nvPr>
        </p:nvSpPr>
        <p:spPr>
          <a:xfrm>
            <a:off x="6604000" y="0"/>
            <a:ext cx="5588000" cy="6872249"/>
          </a:xfrm>
          <a:custGeom>
            <a:avLst/>
            <a:gdLst>
              <a:gd name="connsiteX0" fmla="*/ 3876237 w 5588000"/>
              <a:gd name="connsiteY0" fmla="*/ 5431883 h 6872249"/>
              <a:gd name="connsiteX1" fmla="*/ 4953000 w 5588000"/>
              <a:gd name="connsiteY1" fmla="*/ 5431883 h 6872249"/>
              <a:gd name="connsiteX2" fmla="*/ 3769163 w 5588000"/>
              <a:gd name="connsiteY2" fmla="*/ 6872249 h 6872249"/>
              <a:gd name="connsiteX3" fmla="*/ 2692400 w 5588000"/>
              <a:gd name="connsiteY3" fmla="*/ 6872249 h 6872249"/>
              <a:gd name="connsiteX4" fmla="*/ 2479230 w 5588000"/>
              <a:gd name="connsiteY4" fmla="*/ 2870200 h 6872249"/>
              <a:gd name="connsiteX5" fmla="*/ 3175000 w 5588000"/>
              <a:gd name="connsiteY5" fmla="*/ 2870200 h 6872249"/>
              <a:gd name="connsiteX6" fmla="*/ 1965770 w 5588000"/>
              <a:gd name="connsiteY6" fmla="*/ 4310566 h 6872249"/>
              <a:gd name="connsiteX7" fmla="*/ 1270000 w 5588000"/>
              <a:gd name="connsiteY7" fmla="*/ 4310566 h 6872249"/>
              <a:gd name="connsiteX8" fmla="*/ 5575300 w 5588000"/>
              <a:gd name="connsiteY8" fmla="*/ 139700 h 6872249"/>
              <a:gd name="connsiteX9" fmla="*/ 5575300 w 5588000"/>
              <a:gd name="connsiteY9" fmla="*/ 3238583 h 6872249"/>
              <a:gd name="connsiteX10" fmla="*/ 2571663 w 5588000"/>
              <a:gd name="connsiteY10" fmla="*/ 6858000 h 6872249"/>
              <a:gd name="connsiteX11" fmla="*/ 0 w 5588000"/>
              <a:gd name="connsiteY11" fmla="*/ 6858000 h 6872249"/>
              <a:gd name="connsiteX12" fmla="*/ 4256761 w 5588000"/>
              <a:gd name="connsiteY12" fmla="*/ 0 h 6872249"/>
              <a:gd name="connsiteX13" fmla="*/ 5588000 w 5588000"/>
              <a:gd name="connsiteY13" fmla="*/ 0 h 6872249"/>
              <a:gd name="connsiteX14" fmla="*/ 3274339 w 5588000"/>
              <a:gd name="connsiteY14" fmla="*/ 2755900 h 6872249"/>
              <a:gd name="connsiteX15" fmla="*/ 1943100 w 5588000"/>
              <a:gd name="connsiteY15" fmla="*/ 2755900 h 687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88000" h="6872249">
                <a:moveTo>
                  <a:pt x="3876237" y="5431883"/>
                </a:moveTo>
                <a:lnTo>
                  <a:pt x="4953000" y="5431883"/>
                </a:lnTo>
                <a:lnTo>
                  <a:pt x="3769163" y="6872249"/>
                </a:lnTo>
                <a:lnTo>
                  <a:pt x="2692400" y="6872249"/>
                </a:lnTo>
                <a:close/>
                <a:moveTo>
                  <a:pt x="2479230" y="2870200"/>
                </a:moveTo>
                <a:lnTo>
                  <a:pt x="3175000" y="2870200"/>
                </a:lnTo>
                <a:lnTo>
                  <a:pt x="1965770" y="4310566"/>
                </a:lnTo>
                <a:lnTo>
                  <a:pt x="1270000" y="4310566"/>
                </a:lnTo>
                <a:close/>
                <a:moveTo>
                  <a:pt x="5575300" y="139700"/>
                </a:moveTo>
                <a:lnTo>
                  <a:pt x="5575300" y="3238583"/>
                </a:lnTo>
                <a:lnTo>
                  <a:pt x="2571663" y="6858000"/>
                </a:lnTo>
                <a:lnTo>
                  <a:pt x="0" y="6858000"/>
                </a:lnTo>
                <a:close/>
                <a:moveTo>
                  <a:pt x="4256761" y="0"/>
                </a:moveTo>
                <a:lnTo>
                  <a:pt x="5588000" y="0"/>
                </a:lnTo>
                <a:lnTo>
                  <a:pt x="3274339" y="2755900"/>
                </a:lnTo>
                <a:lnTo>
                  <a:pt x="1943100" y="2755900"/>
                </a:lnTo>
                <a:close/>
              </a:path>
            </a:pathLst>
          </a:custGeom>
          <a:solidFill>
            <a:schemeClr val="bg1">
              <a:lumMod val="85000"/>
            </a:schemeClr>
          </a:solidFill>
        </p:spPr>
        <p:txBody>
          <a:bodyPr wrap="square" anchor="ctr">
            <a:noAutofit/>
          </a:bodyPr>
          <a:lstStyle>
            <a:lvl1pPr marL="0" indent="0" algn="ctr">
              <a:buNone/>
              <a:defRPr>
                <a:solidFill>
                  <a:schemeClr val="tx1"/>
                </a:solidFill>
              </a:defRPr>
            </a:lvl1pPr>
          </a:lstStyle>
          <a:p>
            <a:r>
              <a:rPr lang="en-US" dirty="0"/>
              <a:t>Click icon to add picture</a:t>
            </a:r>
            <a:endParaRPr lang="en-IN" dirty="0"/>
          </a:p>
        </p:txBody>
      </p:sp>
      <p:sp>
        <p:nvSpPr>
          <p:cNvPr id="4" name="Footer Placeholder 3">
            <a:extLst>
              <a:ext uri="{FF2B5EF4-FFF2-40B4-BE49-F238E27FC236}">
                <a16:creationId xmlns:a16="http://schemas.microsoft.com/office/drawing/2014/main" id="{5ADB14A5-A767-774C-85B8-68EF914689F6}"/>
              </a:ext>
            </a:extLst>
          </p:cNvPr>
          <p:cNvSpPr>
            <a:spLocks noGrp="1"/>
          </p:cNvSpPr>
          <p:nvPr>
            <p:ph type="ftr" sz="quarter" idx="14"/>
          </p:nvPr>
        </p:nvSpPr>
        <p:spPr/>
        <p:txBody>
          <a:bodyPr/>
          <a:lstStyle/>
          <a:p>
            <a:r>
              <a:rPr lang="en-IN" dirty="0"/>
              <a:t>Add a footer</a:t>
            </a:r>
          </a:p>
        </p:txBody>
      </p:sp>
      <p:sp>
        <p:nvSpPr>
          <p:cNvPr id="6" name="Slide Number Placeholder 5">
            <a:extLst>
              <a:ext uri="{FF2B5EF4-FFF2-40B4-BE49-F238E27FC236}">
                <a16:creationId xmlns:a16="http://schemas.microsoft.com/office/drawing/2014/main" id="{D4B9B51B-EAA9-4B4D-A4F6-470CD95DAA79}"/>
              </a:ext>
            </a:extLst>
          </p:cNvPr>
          <p:cNvSpPr>
            <a:spLocks noGrp="1"/>
          </p:cNvSpPr>
          <p:nvPr>
            <p:ph type="sldNum" sz="quarter" idx="15"/>
          </p:nvPr>
        </p:nvSpPr>
        <p:spPr/>
        <p:txBody>
          <a:bodyPr/>
          <a:lstStyle/>
          <a:p>
            <a:fld id="{8699F50C-BE38-4BD0-BA84-9B090E1F2B9B}" type="slidenum">
              <a:rPr lang="en-IN" smtClean="0"/>
              <a:t>‹#›</a:t>
            </a:fld>
            <a:endParaRPr lang="en-IN" dirty="0"/>
          </a:p>
        </p:txBody>
      </p:sp>
      <p:pic>
        <p:nvPicPr>
          <p:cNvPr id="11" name="Picture Placeholder 12" title="Skyline">
            <a:extLst>
              <a:ext uri="{FF2B5EF4-FFF2-40B4-BE49-F238E27FC236}">
                <a16:creationId xmlns:a16="http://schemas.microsoft.com/office/drawing/2014/main" id="{BA9A015B-EE0D-4B19-A92F-816BFD6F75AC}"/>
              </a:ext>
            </a:extLst>
          </p:cNvPr>
          <p:cNvPicPr>
            <a:picLocks noChangeAspect="1"/>
          </p:cNvPicPr>
          <p:nvPr userDrawn="1"/>
        </p:nvPicPr>
        <p:blipFill rotWithShape="1">
          <a:blip r:embed="rId2"/>
          <a:srcRect l="23313" r="23313"/>
          <a:stretch/>
        </p:blipFill>
        <p:spPr>
          <a:xfrm>
            <a:off x="6612671" y="7523"/>
            <a:ext cx="5588000" cy="6872249"/>
          </a:xfrm>
          <a:custGeom>
            <a:avLst/>
            <a:gdLst>
              <a:gd name="connsiteX0" fmla="*/ 3876237 w 5588000"/>
              <a:gd name="connsiteY0" fmla="*/ 5431883 h 6872249"/>
              <a:gd name="connsiteX1" fmla="*/ 4953000 w 5588000"/>
              <a:gd name="connsiteY1" fmla="*/ 5431883 h 6872249"/>
              <a:gd name="connsiteX2" fmla="*/ 3769163 w 5588000"/>
              <a:gd name="connsiteY2" fmla="*/ 6872249 h 6872249"/>
              <a:gd name="connsiteX3" fmla="*/ 2692400 w 5588000"/>
              <a:gd name="connsiteY3" fmla="*/ 6872249 h 6872249"/>
              <a:gd name="connsiteX4" fmla="*/ 2479230 w 5588000"/>
              <a:gd name="connsiteY4" fmla="*/ 2870200 h 6872249"/>
              <a:gd name="connsiteX5" fmla="*/ 3175000 w 5588000"/>
              <a:gd name="connsiteY5" fmla="*/ 2870200 h 6872249"/>
              <a:gd name="connsiteX6" fmla="*/ 1965770 w 5588000"/>
              <a:gd name="connsiteY6" fmla="*/ 4310566 h 6872249"/>
              <a:gd name="connsiteX7" fmla="*/ 1270000 w 5588000"/>
              <a:gd name="connsiteY7" fmla="*/ 4310566 h 6872249"/>
              <a:gd name="connsiteX8" fmla="*/ 5575300 w 5588000"/>
              <a:gd name="connsiteY8" fmla="*/ 139700 h 6872249"/>
              <a:gd name="connsiteX9" fmla="*/ 5575300 w 5588000"/>
              <a:gd name="connsiteY9" fmla="*/ 3238583 h 6872249"/>
              <a:gd name="connsiteX10" fmla="*/ 2571663 w 5588000"/>
              <a:gd name="connsiteY10" fmla="*/ 6858000 h 6872249"/>
              <a:gd name="connsiteX11" fmla="*/ 0 w 5588000"/>
              <a:gd name="connsiteY11" fmla="*/ 6858000 h 6872249"/>
              <a:gd name="connsiteX12" fmla="*/ 4256761 w 5588000"/>
              <a:gd name="connsiteY12" fmla="*/ 0 h 6872249"/>
              <a:gd name="connsiteX13" fmla="*/ 5588000 w 5588000"/>
              <a:gd name="connsiteY13" fmla="*/ 0 h 6872249"/>
              <a:gd name="connsiteX14" fmla="*/ 3274339 w 5588000"/>
              <a:gd name="connsiteY14" fmla="*/ 2755900 h 6872249"/>
              <a:gd name="connsiteX15" fmla="*/ 1943100 w 5588000"/>
              <a:gd name="connsiteY15" fmla="*/ 2755900 h 6872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88000" h="6872249">
                <a:moveTo>
                  <a:pt x="3876237" y="5431883"/>
                </a:moveTo>
                <a:lnTo>
                  <a:pt x="4953000" y="5431883"/>
                </a:lnTo>
                <a:lnTo>
                  <a:pt x="3769163" y="6872249"/>
                </a:lnTo>
                <a:lnTo>
                  <a:pt x="2692400" y="6872249"/>
                </a:lnTo>
                <a:close/>
                <a:moveTo>
                  <a:pt x="2479230" y="2870200"/>
                </a:moveTo>
                <a:lnTo>
                  <a:pt x="3175000" y="2870200"/>
                </a:lnTo>
                <a:lnTo>
                  <a:pt x="1965770" y="4310566"/>
                </a:lnTo>
                <a:lnTo>
                  <a:pt x="1270000" y="4310566"/>
                </a:lnTo>
                <a:close/>
                <a:moveTo>
                  <a:pt x="5575300" y="139700"/>
                </a:moveTo>
                <a:lnTo>
                  <a:pt x="5575300" y="3238583"/>
                </a:lnTo>
                <a:lnTo>
                  <a:pt x="2571663" y="6858000"/>
                </a:lnTo>
                <a:lnTo>
                  <a:pt x="0" y="6858000"/>
                </a:lnTo>
                <a:close/>
                <a:moveTo>
                  <a:pt x="4256761" y="0"/>
                </a:moveTo>
                <a:lnTo>
                  <a:pt x="5588000" y="0"/>
                </a:lnTo>
                <a:lnTo>
                  <a:pt x="3274339" y="2755900"/>
                </a:lnTo>
                <a:lnTo>
                  <a:pt x="1943100" y="2755900"/>
                </a:lnTo>
                <a:close/>
              </a:path>
            </a:pathLst>
          </a:custGeom>
        </p:spPr>
      </p:pic>
    </p:spTree>
    <p:extLst>
      <p:ext uri="{BB962C8B-B14F-4D97-AF65-F5344CB8AC3E}">
        <p14:creationId xmlns:p14="http://schemas.microsoft.com/office/powerpoint/2010/main" val="3442230584"/>
      </p:ext>
    </p:extLst>
  </p:cSld>
  <p:clrMapOvr>
    <a:masterClrMapping/>
  </p:clrMapOvr>
  <p:extLst>
    <p:ext uri="{DCECCB84-F9BA-43D5-87BE-67443E8EF086}">
      <p15:sldGuideLst xmlns:p15="http://schemas.microsoft.com/office/powerpoint/2012/main">
        <p15:guide id="1" orient="horz" pos="142">
          <p15:clr>
            <a:srgbClr val="FBAE40"/>
          </p15:clr>
        </p15:guide>
        <p15:guide id="2" pos="3840">
          <p15:clr>
            <a:srgbClr val="FBAE40"/>
          </p15:clr>
        </p15:guide>
        <p15:guide id="3" pos="415"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Layout 02">
    <p:spTree>
      <p:nvGrpSpPr>
        <p:cNvPr id="1" name=""/>
        <p:cNvGrpSpPr/>
        <p:nvPr/>
      </p:nvGrpSpPr>
      <p:grpSpPr>
        <a:xfrm>
          <a:off x="0" y="0"/>
          <a:ext cx="0" cy="0"/>
          <a:chOff x="0" y="0"/>
          <a:chExt cx="0" cy="0"/>
        </a:xfrm>
      </p:grpSpPr>
      <p:sp>
        <p:nvSpPr>
          <p:cNvPr id="35" name="Right Triangle 34">
            <a:extLst>
              <a:ext uri="{FF2B5EF4-FFF2-40B4-BE49-F238E27FC236}">
                <a16:creationId xmlns:a16="http://schemas.microsoft.com/office/drawing/2014/main" id="{805F1696-7D6B-4055-94C3-E4C179F63596}"/>
              </a:ext>
            </a:extLst>
          </p:cNvPr>
          <p:cNvSpPr/>
          <p:nvPr userDrawn="1"/>
        </p:nvSpPr>
        <p:spPr>
          <a:xfrm flipH="1" flipV="1">
            <a:off x="1839686" y="-6"/>
            <a:ext cx="10352314" cy="5638806"/>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18" name="Picture Placeholder 17">
            <a:extLst>
              <a:ext uri="{FF2B5EF4-FFF2-40B4-BE49-F238E27FC236}">
                <a16:creationId xmlns:a16="http://schemas.microsoft.com/office/drawing/2014/main" id="{8B9EC3A9-7039-403A-9414-429521308AE7}"/>
              </a:ext>
            </a:extLst>
          </p:cNvPr>
          <p:cNvSpPr>
            <a:spLocks noGrp="1"/>
          </p:cNvSpPr>
          <p:nvPr>
            <p:ph type="pic" sz="quarter" idx="14"/>
          </p:nvPr>
        </p:nvSpPr>
        <p:spPr>
          <a:xfrm>
            <a:off x="6170177" y="1435100"/>
            <a:ext cx="6021821" cy="5422900"/>
          </a:xfrm>
          <a:custGeom>
            <a:avLst/>
            <a:gdLst>
              <a:gd name="connsiteX0" fmla="*/ 6021821 w 6021821"/>
              <a:gd name="connsiteY0" fmla="*/ 0 h 5422900"/>
              <a:gd name="connsiteX1" fmla="*/ 6021821 w 6021821"/>
              <a:gd name="connsiteY1" fmla="*/ 5422900 h 5422900"/>
              <a:gd name="connsiteX2" fmla="*/ 0 w 6021821"/>
              <a:gd name="connsiteY2" fmla="*/ 5422900 h 5422900"/>
            </a:gdLst>
            <a:ahLst/>
            <a:cxnLst>
              <a:cxn ang="0">
                <a:pos x="connsiteX0" y="connsiteY0"/>
              </a:cxn>
              <a:cxn ang="0">
                <a:pos x="connsiteX1" y="connsiteY1"/>
              </a:cxn>
              <a:cxn ang="0">
                <a:pos x="connsiteX2" y="connsiteY2"/>
              </a:cxn>
            </a:cxnLst>
            <a:rect l="l" t="t" r="r" b="b"/>
            <a:pathLst>
              <a:path w="6021821" h="5422900">
                <a:moveTo>
                  <a:pt x="6021821" y="0"/>
                </a:moveTo>
                <a:lnTo>
                  <a:pt x="6021821" y="5422900"/>
                </a:lnTo>
                <a:lnTo>
                  <a:pt x="0" y="5422900"/>
                </a:lnTo>
                <a:close/>
              </a:path>
            </a:pathLst>
          </a:custGeom>
          <a:solidFill>
            <a:schemeClr val="bg1">
              <a:lumMod val="85000"/>
            </a:schemeClr>
          </a:solidFill>
        </p:spPr>
        <p:txBody>
          <a:bodyPr wrap="square" rIns="365760" anchor="ctr">
            <a:noAutofit/>
          </a:bodyPr>
          <a:lstStyle>
            <a:lvl1pPr marL="0" indent="0" algn="r">
              <a:buNone/>
              <a:defRPr>
                <a:solidFill>
                  <a:schemeClr val="tx1"/>
                </a:solidFill>
              </a:defRPr>
            </a:lvl1pPr>
          </a:lstStyle>
          <a:p>
            <a:r>
              <a:rPr lang="en-US" dirty="0"/>
              <a:t>Click icon to add picture</a:t>
            </a:r>
            <a:endParaRPr lang="en-IN" dirty="0"/>
          </a:p>
        </p:txBody>
      </p:sp>
      <p:sp>
        <p:nvSpPr>
          <p:cNvPr id="3" name="Content Placeholder 2" title="Bullet Points">
            <a:extLst>
              <a:ext uri="{FF2B5EF4-FFF2-40B4-BE49-F238E27FC236}">
                <a16:creationId xmlns:a16="http://schemas.microsoft.com/office/drawing/2014/main" id="{BFD7EA17-BE66-4636-9684-F93562587911}"/>
              </a:ext>
            </a:extLst>
          </p:cNvPr>
          <p:cNvSpPr>
            <a:spLocks noGrp="1"/>
          </p:cNvSpPr>
          <p:nvPr>
            <p:ph idx="1"/>
          </p:nvPr>
        </p:nvSpPr>
        <p:spPr>
          <a:xfrm>
            <a:off x="531378" y="3196915"/>
            <a:ext cx="4942829" cy="2958275"/>
          </a:xfrm>
          <a:prstGeom prst="rect">
            <a:avLst/>
          </a:prstGeom>
        </p:spPr>
        <p:txBody>
          <a:bodyPr>
            <a:normAutofit/>
          </a:bodyPr>
          <a:lstStyle>
            <a:lvl1pPr>
              <a:buClr>
                <a:schemeClr val="accent2"/>
              </a:buClr>
              <a:defRPr sz="2400">
                <a:solidFill>
                  <a:schemeClr val="tx1"/>
                </a:solidFill>
              </a:defRPr>
            </a:lvl1pPr>
            <a:lvl2pPr>
              <a:buClr>
                <a:schemeClr val="accent2"/>
              </a:buClr>
              <a:defRPr sz="2000">
                <a:solidFill>
                  <a:schemeClr val="tx1"/>
                </a:solidFill>
              </a:defRPr>
            </a:lvl2pPr>
            <a:lvl3pPr>
              <a:buClr>
                <a:schemeClr val="accent2"/>
              </a:buClr>
              <a:defRPr sz="1800">
                <a:solidFill>
                  <a:schemeClr val="tx1"/>
                </a:solidFill>
              </a:defRPr>
            </a:lvl3pPr>
            <a:lvl4pPr>
              <a:buClr>
                <a:schemeClr val="accent2"/>
              </a:buClr>
              <a:defRPr sz="1600">
                <a:solidFill>
                  <a:schemeClr val="tx1"/>
                </a:solidFill>
              </a:defRPr>
            </a:lvl4pPr>
            <a:lvl5pPr>
              <a:buClr>
                <a:schemeClr val="accent2"/>
              </a:buClr>
              <a:defRPr sz="16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dirty="0"/>
          </a:p>
        </p:txBody>
      </p:sp>
      <p:sp>
        <p:nvSpPr>
          <p:cNvPr id="25" name="Parallelogram 24">
            <a:extLst>
              <a:ext uri="{FF2B5EF4-FFF2-40B4-BE49-F238E27FC236}">
                <a16:creationId xmlns:a16="http://schemas.microsoft.com/office/drawing/2014/main" id="{18C08F43-D42B-4CF1-912F-BC83D72AB415}"/>
              </a:ext>
            </a:extLst>
          </p:cNvPr>
          <p:cNvSpPr/>
          <p:nvPr userDrawn="1"/>
        </p:nvSpPr>
        <p:spPr>
          <a:xfrm flipH="1">
            <a:off x="2978150" y="-5"/>
            <a:ext cx="4121150" cy="1308105"/>
          </a:xfrm>
          <a:prstGeom prst="parallelogram">
            <a:avLst>
              <a:gd name="adj" fmla="val 18638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cxnSp>
        <p:nvCxnSpPr>
          <p:cNvPr id="34" name="Straight Connector 33">
            <a:extLst>
              <a:ext uri="{FF2B5EF4-FFF2-40B4-BE49-F238E27FC236}">
                <a16:creationId xmlns:a16="http://schemas.microsoft.com/office/drawing/2014/main" id="{1411C731-2333-41B0-927A-0A48EEC79964}"/>
              </a:ext>
            </a:extLst>
          </p:cNvPr>
          <p:cNvCxnSpPr>
            <a:cxnSpLocks/>
          </p:cNvCxnSpPr>
          <p:nvPr userDrawn="1"/>
        </p:nvCxnSpPr>
        <p:spPr>
          <a:xfrm flipV="1">
            <a:off x="10352314" y="1185452"/>
            <a:ext cx="1839685" cy="1633948"/>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sp>
        <p:nvSpPr>
          <p:cNvPr id="5" name="Text Placeholder 4" title="Subtitle">
            <a:extLst>
              <a:ext uri="{FF2B5EF4-FFF2-40B4-BE49-F238E27FC236}">
                <a16:creationId xmlns:a16="http://schemas.microsoft.com/office/drawing/2014/main" id="{D71EE635-EA0C-4139-8160-AE1EAD13AAEB}"/>
              </a:ext>
            </a:extLst>
          </p:cNvPr>
          <p:cNvSpPr>
            <a:spLocks noGrp="1"/>
          </p:cNvSpPr>
          <p:nvPr userDrawn="1">
            <p:ph type="body" sz="quarter" idx="13" hasCustomPrompt="1"/>
          </p:nvPr>
        </p:nvSpPr>
        <p:spPr>
          <a:xfrm>
            <a:off x="531379" y="2563477"/>
            <a:ext cx="7342621" cy="608895"/>
          </a:xfrm>
          <a:prstGeom prst="rect">
            <a:avLst/>
          </a:prstGeom>
        </p:spPr>
        <p:txBody>
          <a:bodyPr/>
          <a:lstStyle>
            <a:lvl1pPr marL="0" indent="0">
              <a:buNone/>
              <a:defRPr sz="2000" spc="300">
                <a:solidFill>
                  <a:schemeClr val="accent6"/>
                </a:solidFill>
              </a:defRPr>
            </a:lvl1pPr>
            <a:lvl2pPr marL="457200" indent="0">
              <a:buNone/>
              <a:defRPr/>
            </a:lvl2pPr>
          </a:lstStyle>
          <a:p>
            <a:pPr lvl="0"/>
            <a:r>
              <a:rPr lang="en-US" dirty="0"/>
              <a:t>CLICK TO SUBTITLE STYLE</a:t>
            </a:r>
          </a:p>
        </p:txBody>
      </p:sp>
      <p:sp>
        <p:nvSpPr>
          <p:cNvPr id="19" name="Title 1" title="Title ">
            <a:extLst>
              <a:ext uri="{FF2B5EF4-FFF2-40B4-BE49-F238E27FC236}">
                <a16:creationId xmlns:a16="http://schemas.microsoft.com/office/drawing/2014/main" id="{2DB9D671-9FC8-4306-96B7-D9D585694B83}"/>
              </a:ext>
            </a:extLst>
          </p:cNvPr>
          <p:cNvSpPr>
            <a:spLocks noGrp="1"/>
          </p:cNvSpPr>
          <p:nvPr>
            <p:ph type="title" hasCustomPrompt="1"/>
          </p:nvPr>
        </p:nvSpPr>
        <p:spPr>
          <a:xfrm>
            <a:off x="531378" y="1308484"/>
            <a:ext cx="7342622" cy="1215566"/>
          </a:xfrm>
          <a:prstGeom prst="rect">
            <a:avLst/>
          </a:prstGeom>
        </p:spPr>
        <p:txBody>
          <a:bodyPr anchor="b">
            <a:normAutofit/>
          </a:bodyPr>
          <a:lstStyle>
            <a:lvl1pPr>
              <a:defRPr sz="4400" b="1">
                <a:solidFill>
                  <a:schemeClr val="accent1"/>
                </a:solidFill>
              </a:defRPr>
            </a:lvl1pPr>
          </a:lstStyle>
          <a:p>
            <a:r>
              <a:rPr lang="en-US" dirty="0"/>
              <a:t>Click to Edit </a:t>
            </a:r>
            <a:br>
              <a:rPr lang="en-US" dirty="0"/>
            </a:br>
            <a:r>
              <a:rPr lang="en-US" dirty="0"/>
              <a:t>Master Title Style </a:t>
            </a:r>
            <a:endParaRPr lang="en-IN" dirty="0"/>
          </a:p>
        </p:txBody>
      </p:sp>
      <p:sp>
        <p:nvSpPr>
          <p:cNvPr id="2" name="Footer Placeholder 1">
            <a:extLst>
              <a:ext uri="{FF2B5EF4-FFF2-40B4-BE49-F238E27FC236}">
                <a16:creationId xmlns:a16="http://schemas.microsoft.com/office/drawing/2014/main" id="{6E55A0B9-F639-8643-9C4D-B93B8EE21A79}"/>
              </a:ext>
            </a:extLst>
          </p:cNvPr>
          <p:cNvSpPr>
            <a:spLocks noGrp="1"/>
          </p:cNvSpPr>
          <p:nvPr>
            <p:ph type="ftr" sz="quarter" idx="15"/>
          </p:nvPr>
        </p:nvSpPr>
        <p:spPr/>
        <p:txBody>
          <a:bodyPr/>
          <a:lstStyle/>
          <a:p>
            <a:r>
              <a:rPr lang="en-IN" dirty="0"/>
              <a:t>Add a footer</a:t>
            </a:r>
          </a:p>
        </p:txBody>
      </p:sp>
      <p:sp>
        <p:nvSpPr>
          <p:cNvPr id="4" name="Slide Number Placeholder 3">
            <a:extLst>
              <a:ext uri="{FF2B5EF4-FFF2-40B4-BE49-F238E27FC236}">
                <a16:creationId xmlns:a16="http://schemas.microsoft.com/office/drawing/2014/main" id="{D0C29282-8AC7-494D-9A8E-A26C7F69948F}"/>
              </a:ext>
            </a:extLst>
          </p:cNvPr>
          <p:cNvSpPr>
            <a:spLocks noGrp="1"/>
          </p:cNvSpPr>
          <p:nvPr>
            <p:ph type="sldNum" sz="quarter" idx="16"/>
          </p:nvPr>
        </p:nvSpPr>
        <p:spPr/>
        <p:txBody>
          <a:bodyPr/>
          <a:lstStyle/>
          <a:p>
            <a:fld id="{8699F50C-BE38-4BD0-BA84-9B090E1F2B9B}" type="slidenum">
              <a:rPr lang="en-IN" smtClean="0"/>
              <a:t>‹#›</a:t>
            </a:fld>
            <a:endParaRPr lang="en-IN"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2156" y="201873"/>
            <a:ext cx="810077" cy="613514"/>
          </a:xfrm>
          <a:prstGeom prst="rect">
            <a:avLst/>
          </a:prstGeom>
        </p:spPr>
      </p:pic>
      <p:pic>
        <p:nvPicPr>
          <p:cNvPr id="12" name="Picture Placeholder 58" title="Buildings">
            <a:extLst>
              <a:ext uri="{FF2B5EF4-FFF2-40B4-BE49-F238E27FC236}">
                <a16:creationId xmlns:a16="http://schemas.microsoft.com/office/drawing/2014/main" id="{CC4B11D8-A642-4D6A-A831-0975C422BF71}"/>
              </a:ext>
            </a:extLst>
          </p:cNvPr>
          <p:cNvPicPr>
            <a:picLocks noChangeAspect="1"/>
          </p:cNvPicPr>
          <p:nvPr userDrawn="1"/>
        </p:nvPicPr>
        <p:blipFill>
          <a:blip r:embed="rId3"/>
          <a:srcRect l="13492" r="13492"/>
          <a:stretch>
            <a:fillRect/>
          </a:stretch>
        </p:blipFill>
        <p:spPr>
          <a:xfrm>
            <a:off x="6182670" y="1435100"/>
            <a:ext cx="6021821" cy="5422900"/>
          </a:xfrm>
          <a:custGeom>
            <a:avLst/>
            <a:gdLst>
              <a:gd name="connsiteX0" fmla="*/ 6021821 w 6021821"/>
              <a:gd name="connsiteY0" fmla="*/ 0 h 5422900"/>
              <a:gd name="connsiteX1" fmla="*/ 6021821 w 6021821"/>
              <a:gd name="connsiteY1" fmla="*/ 5422900 h 5422900"/>
              <a:gd name="connsiteX2" fmla="*/ 0 w 6021821"/>
              <a:gd name="connsiteY2" fmla="*/ 5422900 h 5422900"/>
            </a:gdLst>
            <a:ahLst/>
            <a:cxnLst>
              <a:cxn ang="0">
                <a:pos x="connsiteX0" y="connsiteY0"/>
              </a:cxn>
              <a:cxn ang="0">
                <a:pos x="connsiteX1" y="connsiteY1"/>
              </a:cxn>
              <a:cxn ang="0">
                <a:pos x="connsiteX2" y="connsiteY2"/>
              </a:cxn>
            </a:cxnLst>
            <a:rect l="l" t="t" r="r" b="b"/>
            <a:pathLst>
              <a:path w="6021821" h="5422900">
                <a:moveTo>
                  <a:pt x="6021821" y="0"/>
                </a:moveTo>
                <a:lnTo>
                  <a:pt x="6021821" y="5422900"/>
                </a:lnTo>
                <a:lnTo>
                  <a:pt x="0" y="5422900"/>
                </a:lnTo>
                <a:close/>
              </a:path>
            </a:pathLst>
          </a:custGeom>
        </p:spPr>
      </p:pic>
    </p:spTree>
    <p:extLst>
      <p:ext uri="{BB962C8B-B14F-4D97-AF65-F5344CB8AC3E}">
        <p14:creationId xmlns:p14="http://schemas.microsoft.com/office/powerpoint/2010/main" val="4283110927"/>
      </p:ext>
    </p:extLst>
  </p:cSld>
  <p:clrMapOvr>
    <a:masterClrMapping/>
  </p:clrMapOvr>
  <p:extLst>
    <p:ext uri="{DCECCB84-F9BA-43D5-87BE-67443E8EF086}">
      <p15:sldGuideLst xmlns:p15="http://schemas.microsoft.com/office/powerpoint/2012/main">
        <p15:guide id="1" orient="horz" pos="142">
          <p15:clr>
            <a:srgbClr val="FBAE40"/>
          </p15:clr>
        </p15:guide>
        <p15:guide id="2" pos="3840">
          <p15:clr>
            <a:srgbClr val="FBAE40"/>
          </p15:clr>
        </p15:guide>
        <p15:guide id="3" pos="41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ion with Subtitle">
    <p:spTree>
      <p:nvGrpSpPr>
        <p:cNvPr id="1" name=""/>
        <p:cNvGrpSpPr/>
        <p:nvPr/>
      </p:nvGrpSpPr>
      <p:grpSpPr>
        <a:xfrm>
          <a:off x="0" y="0"/>
          <a:ext cx="0" cy="0"/>
          <a:chOff x="0" y="0"/>
          <a:chExt cx="0" cy="0"/>
        </a:xfrm>
      </p:grpSpPr>
      <p:cxnSp>
        <p:nvCxnSpPr>
          <p:cNvPr id="22" name="Straight Connector 21">
            <a:extLst>
              <a:ext uri="{FF2B5EF4-FFF2-40B4-BE49-F238E27FC236}">
                <a16:creationId xmlns:a16="http://schemas.microsoft.com/office/drawing/2014/main" id="{01AF1CF9-9F46-4541-8FF1-B9C53244EE1A}"/>
              </a:ext>
            </a:extLst>
          </p:cNvPr>
          <p:cNvCxnSpPr>
            <a:cxnSpLocks/>
          </p:cNvCxnSpPr>
          <p:nvPr userDrawn="1"/>
        </p:nvCxnSpPr>
        <p:spPr>
          <a:xfrm flipH="1" flipV="1">
            <a:off x="-9247" y="3633967"/>
            <a:ext cx="1912619" cy="1572989"/>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AB0E1BA4-80FE-4826-BA2F-083C3A5BB7FA}"/>
              </a:ext>
            </a:extLst>
          </p:cNvPr>
          <p:cNvGrpSpPr/>
          <p:nvPr userDrawn="1"/>
        </p:nvGrpSpPr>
        <p:grpSpPr>
          <a:xfrm flipH="1">
            <a:off x="7561328" y="0"/>
            <a:ext cx="4831840" cy="3541007"/>
            <a:chOff x="-192127" y="-2"/>
            <a:chExt cx="4831840" cy="3367272"/>
          </a:xfrm>
        </p:grpSpPr>
        <p:sp>
          <p:nvSpPr>
            <p:cNvPr id="26" name="Diagonal Stripe 25">
              <a:extLst>
                <a:ext uri="{FF2B5EF4-FFF2-40B4-BE49-F238E27FC236}">
                  <a16:creationId xmlns:a16="http://schemas.microsoft.com/office/drawing/2014/main" id="{0697993E-CD44-40B9-805C-77BC608618A7}"/>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DDBD869A-51AE-4AC9-A3E0-38E8C732B1E8}"/>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0" name="Parallelogram 29">
              <a:extLst>
                <a:ext uri="{FF2B5EF4-FFF2-40B4-BE49-F238E27FC236}">
                  <a16:creationId xmlns:a16="http://schemas.microsoft.com/office/drawing/2014/main" id="{DE18C3B6-28E6-4BBC-B634-F81DE5A9D13C}"/>
                </a:ext>
              </a:extLst>
            </p:cNvPr>
            <p:cNvSpPr/>
            <p:nvPr userDrawn="1"/>
          </p:nvSpPr>
          <p:spPr>
            <a:xfrm rot="19421162">
              <a:off x="-192127" y="1140864"/>
              <a:ext cx="1354398" cy="214994"/>
            </a:xfrm>
            <a:prstGeom prst="parallelogram">
              <a:avLst>
                <a:gd name="adj" fmla="val 72003"/>
              </a:avLst>
            </a:prstGeom>
            <a:solidFill>
              <a:srgbClr val="F6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17" name="Text Placeholder 2">
            <a:extLst>
              <a:ext uri="{FF2B5EF4-FFF2-40B4-BE49-F238E27FC236}">
                <a16:creationId xmlns:a16="http://schemas.microsoft.com/office/drawing/2014/main" id="{B2E19FBD-2379-4B3B-910D-F51E007CB63F}"/>
              </a:ext>
            </a:extLst>
          </p:cNvPr>
          <p:cNvSpPr>
            <a:spLocks noGrp="1"/>
          </p:cNvSpPr>
          <p:nvPr userDrawn="1">
            <p:ph type="body" idx="1"/>
          </p:nvPr>
        </p:nvSpPr>
        <p:spPr>
          <a:xfrm>
            <a:off x="520698" y="2104888"/>
            <a:ext cx="5475290" cy="781188"/>
          </a:xfrm>
          <a:prstGeom prst="rect">
            <a:avLst/>
          </a:prstGeom>
        </p:spPr>
        <p:txBody>
          <a:bodyPr anchor="b">
            <a:normAutofit/>
          </a:bodyPr>
          <a:lstStyle>
            <a:lvl1pPr marL="0" indent="0">
              <a:lnSpc>
                <a:spcPct val="100000"/>
              </a:lnSpc>
              <a:spcBef>
                <a:spcPts val="0"/>
              </a:spcBef>
              <a:buNone/>
              <a:defRPr sz="28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8" name="Content Placeholder 3" title="Bullet Points">
            <a:extLst>
              <a:ext uri="{FF2B5EF4-FFF2-40B4-BE49-F238E27FC236}">
                <a16:creationId xmlns:a16="http://schemas.microsoft.com/office/drawing/2014/main" id="{8715E757-6584-4841-8154-C92E70E0CD6B}"/>
              </a:ext>
            </a:extLst>
          </p:cNvPr>
          <p:cNvSpPr>
            <a:spLocks noGrp="1"/>
          </p:cNvSpPr>
          <p:nvPr userDrawn="1">
            <p:ph sz="half" idx="13"/>
          </p:nvPr>
        </p:nvSpPr>
        <p:spPr>
          <a:xfrm>
            <a:off x="520698" y="2886076"/>
            <a:ext cx="5475290" cy="3232149"/>
          </a:xfrm>
          <a:prstGeom prst="rect">
            <a:avLst/>
          </a:prstGeom>
        </p:spPr>
        <p:txBody>
          <a:bodyPr>
            <a:normAutofit/>
          </a:bodyPr>
          <a:lstStyle>
            <a:lvl1pPr>
              <a:buClr>
                <a:srgbClr val="F67B00"/>
              </a:buCl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defRPr lang="en-IN" dirty="0">
                <a:solidFill>
                  <a:schemeClr val="tx1"/>
                </a:solidFill>
              </a:defRPr>
            </a:lvl5pPr>
          </a:lstStyle>
          <a:p>
            <a:pPr lvl="0">
              <a:buClr>
                <a:schemeClr val="accent2"/>
              </a:buClr>
            </a:pPr>
            <a:r>
              <a:rPr lang="en-US" dirty="0"/>
              <a:t>Click to edit Master text styles</a:t>
            </a:r>
          </a:p>
          <a:p>
            <a:pPr lvl="1">
              <a:buClr>
                <a:schemeClr val="accent2"/>
              </a:buClr>
            </a:pPr>
            <a:r>
              <a:rPr lang="en-US" dirty="0"/>
              <a:t>Second level</a:t>
            </a:r>
          </a:p>
          <a:p>
            <a:pPr lvl="2">
              <a:buClr>
                <a:schemeClr val="accent2"/>
              </a:buClr>
            </a:pPr>
            <a:r>
              <a:rPr lang="en-US" dirty="0"/>
              <a:t>Third level</a:t>
            </a:r>
          </a:p>
          <a:p>
            <a:pPr lvl="3">
              <a:buClr>
                <a:schemeClr val="accent2"/>
              </a:buClr>
            </a:pPr>
            <a:r>
              <a:rPr lang="en-US" dirty="0"/>
              <a:t>Fourth level</a:t>
            </a:r>
          </a:p>
          <a:p>
            <a:pPr lvl="4">
              <a:buClr>
                <a:schemeClr val="accent2"/>
              </a:buClr>
            </a:pPr>
            <a:r>
              <a:rPr lang="en-US" dirty="0"/>
              <a:t>Fifth level</a:t>
            </a:r>
            <a:endParaRPr lang="en-IN" dirty="0"/>
          </a:p>
        </p:txBody>
      </p:sp>
      <p:sp>
        <p:nvSpPr>
          <p:cNvPr id="19" name="Text Placeholder 4">
            <a:extLst>
              <a:ext uri="{FF2B5EF4-FFF2-40B4-BE49-F238E27FC236}">
                <a16:creationId xmlns:a16="http://schemas.microsoft.com/office/drawing/2014/main" id="{47CDC5A2-8836-4ED3-8E78-18C24853D882}"/>
              </a:ext>
            </a:extLst>
          </p:cNvPr>
          <p:cNvSpPr>
            <a:spLocks noGrp="1"/>
          </p:cNvSpPr>
          <p:nvPr userDrawn="1">
            <p:ph type="body" sz="quarter" idx="14"/>
          </p:nvPr>
        </p:nvSpPr>
        <p:spPr>
          <a:xfrm>
            <a:off x="6186713" y="2104888"/>
            <a:ext cx="5475600" cy="781188"/>
          </a:xfrm>
          <a:prstGeom prst="rect">
            <a:avLst/>
          </a:prstGeom>
        </p:spPr>
        <p:txBody>
          <a:bodyPr anchor="b">
            <a:normAutofit/>
          </a:bodyPr>
          <a:lstStyle>
            <a:lvl1pPr marL="0" indent="0">
              <a:lnSpc>
                <a:spcPct val="100000"/>
              </a:lnSpc>
              <a:buNone/>
              <a:defRPr sz="28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Content Placeholder 5" title="Bullet Points">
            <a:extLst>
              <a:ext uri="{FF2B5EF4-FFF2-40B4-BE49-F238E27FC236}">
                <a16:creationId xmlns:a16="http://schemas.microsoft.com/office/drawing/2014/main" id="{D957FBD7-2C3C-4DD1-954F-DF1E007BE590}"/>
              </a:ext>
            </a:extLst>
          </p:cNvPr>
          <p:cNvSpPr>
            <a:spLocks noGrp="1"/>
          </p:cNvSpPr>
          <p:nvPr userDrawn="1">
            <p:ph sz="quarter" idx="15"/>
          </p:nvPr>
        </p:nvSpPr>
        <p:spPr>
          <a:xfrm>
            <a:off x="6186713" y="2886076"/>
            <a:ext cx="5475600" cy="3232149"/>
          </a:xfrm>
          <a:prstGeom prst="rect">
            <a:avLst/>
          </a:prstGeom>
        </p:spPr>
        <p:txBody>
          <a:bodyPr>
            <a:normAutofit/>
          </a:bodyPr>
          <a:lstStyle>
            <a:lvl1pPr>
              <a:buClr>
                <a:srgbClr val="F67B00"/>
              </a:buClr>
              <a:defRPr lang="en-US" dirty="0">
                <a:solidFill>
                  <a:schemeClr val="tx1"/>
                </a:solidFill>
              </a:defRPr>
            </a:lvl1pPr>
            <a:lvl2pPr>
              <a:defRPr lang="en-US" dirty="0">
                <a:solidFill>
                  <a:schemeClr val="tx1"/>
                </a:solidFill>
              </a:defRPr>
            </a:lvl2pPr>
            <a:lvl3pPr>
              <a:defRPr lang="en-US" dirty="0">
                <a:solidFill>
                  <a:schemeClr val="tx1"/>
                </a:solidFill>
              </a:defRPr>
            </a:lvl3pPr>
            <a:lvl4pPr>
              <a:defRPr lang="en-US" dirty="0">
                <a:solidFill>
                  <a:schemeClr val="tx1"/>
                </a:solidFill>
              </a:defRPr>
            </a:lvl4pPr>
            <a:lvl5pPr>
              <a:defRPr lang="en-IN" dirty="0">
                <a:solidFill>
                  <a:schemeClr val="tx1"/>
                </a:solidFill>
              </a:defRPr>
            </a:lvl5pPr>
          </a:lstStyle>
          <a:p>
            <a:pPr lvl="0">
              <a:buClr>
                <a:schemeClr val="accent2"/>
              </a:buClr>
            </a:pPr>
            <a:r>
              <a:rPr lang="en-US" dirty="0"/>
              <a:t>Click to edit Master text styles</a:t>
            </a:r>
          </a:p>
          <a:p>
            <a:pPr lvl="1">
              <a:buClr>
                <a:schemeClr val="accent2"/>
              </a:buClr>
            </a:pPr>
            <a:r>
              <a:rPr lang="en-US" dirty="0"/>
              <a:t>Second level</a:t>
            </a:r>
          </a:p>
          <a:p>
            <a:pPr lvl="2">
              <a:buClr>
                <a:schemeClr val="accent2"/>
              </a:buClr>
            </a:pPr>
            <a:r>
              <a:rPr lang="en-US" dirty="0"/>
              <a:t>Third level</a:t>
            </a:r>
          </a:p>
          <a:p>
            <a:pPr lvl="3">
              <a:buClr>
                <a:schemeClr val="accent2"/>
              </a:buClr>
            </a:pPr>
            <a:r>
              <a:rPr lang="en-US" dirty="0"/>
              <a:t>Fourth level</a:t>
            </a:r>
          </a:p>
          <a:p>
            <a:pPr lvl="4">
              <a:buClr>
                <a:schemeClr val="accent2"/>
              </a:buClr>
            </a:pPr>
            <a:r>
              <a:rPr lang="en-US" dirty="0"/>
              <a:t>Fifth level</a:t>
            </a:r>
            <a:endParaRPr lang="en-IN" dirty="0"/>
          </a:p>
        </p:txBody>
      </p:sp>
      <p:sp>
        <p:nvSpPr>
          <p:cNvPr id="24" name="Text Placeholder 4" title="Subtitle">
            <a:extLst>
              <a:ext uri="{FF2B5EF4-FFF2-40B4-BE49-F238E27FC236}">
                <a16:creationId xmlns:a16="http://schemas.microsoft.com/office/drawing/2014/main" id="{77DB65FF-A89E-4562-8251-2BB63EFDD28E}"/>
              </a:ext>
            </a:extLst>
          </p:cNvPr>
          <p:cNvSpPr>
            <a:spLocks noGrp="1"/>
          </p:cNvSpPr>
          <p:nvPr userDrawn="1">
            <p:ph type="body" sz="quarter" idx="16" hasCustomPrompt="1"/>
          </p:nvPr>
        </p:nvSpPr>
        <p:spPr>
          <a:xfrm>
            <a:off x="520493" y="1376932"/>
            <a:ext cx="7368596" cy="608895"/>
          </a:xfrm>
          <a:prstGeom prst="rect">
            <a:avLst/>
          </a:prstGeom>
        </p:spPr>
        <p:txBody>
          <a:bodyPr/>
          <a:lstStyle>
            <a:lvl1pPr marL="0" indent="0">
              <a:buNone/>
              <a:defRPr sz="2000" spc="300">
                <a:solidFill>
                  <a:schemeClr val="accent6"/>
                </a:solidFill>
              </a:defRPr>
            </a:lvl1pPr>
            <a:lvl2pPr marL="457200" indent="0">
              <a:buNone/>
              <a:defRPr/>
            </a:lvl2pPr>
          </a:lstStyle>
          <a:p>
            <a:pPr lvl="0"/>
            <a:r>
              <a:rPr lang="en-US" dirty="0"/>
              <a:t>CLICK TO SUBTITLE STYLE</a:t>
            </a:r>
          </a:p>
        </p:txBody>
      </p:sp>
      <p:sp>
        <p:nvSpPr>
          <p:cNvPr id="36" name="Parallelogram 35">
            <a:extLst>
              <a:ext uri="{FF2B5EF4-FFF2-40B4-BE49-F238E27FC236}">
                <a16:creationId xmlns:a16="http://schemas.microsoft.com/office/drawing/2014/main" id="{4EBB76E7-943E-4038-B700-114F66FBC609}"/>
              </a:ext>
            </a:extLst>
          </p:cNvPr>
          <p:cNvSpPr/>
          <p:nvPr userDrawn="1"/>
        </p:nvSpPr>
        <p:spPr>
          <a:xfrm flipH="1">
            <a:off x="6679908" y="1"/>
            <a:ext cx="144780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2" name="Footer Placeholder 1">
            <a:extLst>
              <a:ext uri="{FF2B5EF4-FFF2-40B4-BE49-F238E27FC236}">
                <a16:creationId xmlns:a16="http://schemas.microsoft.com/office/drawing/2014/main" id="{03E79E9C-D961-6E47-A5C6-57689BAFF243}"/>
              </a:ext>
            </a:extLst>
          </p:cNvPr>
          <p:cNvSpPr>
            <a:spLocks noGrp="1"/>
          </p:cNvSpPr>
          <p:nvPr>
            <p:ph type="ftr" sz="quarter" idx="17"/>
          </p:nvPr>
        </p:nvSpPr>
        <p:spPr/>
        <p:txBody>
          <a:bodyPr/>
          <a:lstStyle>
            <a:lvl1pPr algn="l">
              <a:defRPr/>
            </a:lvl1pPr>
          </a:lstStyle>
          <a:p>
            <a:r>
              <a:rPr lang="en-IN" dirty="0"/>
              <a:t>Add a footer</a:t>
            </a:r>
          </a:p>
        </p:txBody>
      </p:sp>
      <p:sp>
        <p:nvSpPr>
          <p:cNvPr id="3" name="Slide Number Placeholder 2">
            <a:extLst>
              <a:ext uri="{FF2B5EF4-FFF2-40B4-BE49-F238E27FC236}">
                <a16:creationId xmlns:a16="http://schemas.microsoft.com/office/drawing/2014/main" id="{B08BE157-60F2-194D-8C13-4AE120FC9EDE}"/>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27" name="Title 1" title="Title ">
            <a:extLst>
              <a:ext uri="{FF2B5EF4-FFF2-40B4-BE49-F238E27FC236}">
                <a16:creationId xmlns:a16="http://schemas.microsoft.com/office/drawing/2014/main" id="{C3CC34F4-862A-42E7-B2FA-7B511CC2E879}"/>
              </a:ext>
            </a:extLst>
          </p:cNvPr>
          <p:cNvSpPr>
            <a:spLocks noGrp="1"/>
          </p:cNvSpPr>
          <p:nvPr userDrawn="1">
            <p:ph type="title" hasCustomPrompt="1"/>
          </p:nvPr>
        </p:nvSpPr>
        <p:spPr>
          <a:xfrm>
            <a:off x="518678" y="209028"/>
            <a:ext cx="8333222" cy="1147969"/>
          </a:xfrm>
          <a:prstGeom prst="rect">
            <a:avLst/>
          </a:prstGeom>
        </p:spPr>
        <p:txBody>
          <a:bodyPr bIns="0" anchor="b">
            <a:normAutofit/>
          </a:bodyPr>
          <a:lstStyle>
            <a:lvl1pPr>
              <a:defRPr sz="4400" b="1">
                <a:solidFill>
                  <a:schemeClr val="accent1"/>
                </a:solidFill>
              </a:defRPr>
            </a:lvl1pPr>
          </a:lstStyle>
          <a:p>
            <a:r>
              <a:rPr lang="en-US" dirty="0"/>
              <a:t>Click to Edit Master Title Style </a:t>
            </a:r>
            <a:endParaRPr lang="en-IN" dirty="0"/>
          </a:p>
        </p:txBody>
      </p:sp>
      <p:pic>
        <p:nvPicPr>
          <p:cNvPr id="31" name="Picture 3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2156" y="201873"/>
            <a:ext cx="810077" cy="613514"/>
          </a:xfrm>
          <a:prstGeom prst="rect">
            <a:avLst/>
          </a:prstGeom>
        </p:spPr>
      </p:pic>
    </p:spTree>
    <p:extLst>
      <p:ext uri="{BB962C8B-B14F-4D97-AF65-F5344CB8AC3E}">
        <p14:creationId xmlns:p14="http://schemas.microsoft.com/office/powerpoint/2010/main" val="32565402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pos="393">
          <p15:clr>
            <a:srgbClr val="FBAE40"/>
          </p15:clr>
        </p15:guide>
        <p15:guide id="4" pos="7423">
          <p15:clr>
            <a:srgbClr val="FBAE40"/>
          </p15:clr>
        </p15:guide>
        <p15:guide id="5" orient="horz" pos="777"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5806E656-313A-47B1-B381-D004200F7A01}"/>
              </a:ext>
            </a:extLst>
          </p:cNvPr>
          <p:cNvGrpSpPr/>
          <p:nvPr userDrawn="1"/>
        </p:nvGrpSpPr>
        <p:grpSpPr>
          <a:xfrm flipH="1">
            <a:off x="7561328" y="0"/>
            <a:ext cx="4831840" cy="3541007"/>
            <a:chOff x="-192127" y="-2"/>
            <a:chExt cx="4831840" cy="3367272"/>
          </a:xfrm>
        </p:grpSpPr>
        <p:sp>
          <p:nvSpPr>
            <p:cNvPr id="29" name="Diagonal Stripe 28">
              <a:extLst>
                <a:ext uri="{FF2B5EF4-FFF2-40B4-BE49-F238E27FC236}">
                  <a16:creationId xmlns:a16="http://schemas.microsoft.com/office/drawing/2014/main" id="{65F8E2DA-4BB4-4421-9172-A11AF38DFEF4}"/>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30" name="Straight Connector 29">
              <a:extLst>
                <a:ext uri="{FF2B5EF4-FFF2-40B4-BE49-F238E27FC236}">
                  <a16:creationId xmlns:a16="http://schemas.microsoft.com/office/drawing/2014/main" id="{6EDB47F2-B6A7-40B4-8A2C-06719F75C085}"/>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1" name="Parallelogram 30">
              <a:extLst>
                <a:ext uri="{FF2B5EF4-FFF2-40B4-BE49-F238E27FC236}">
                  <a16:creationId xmlns:a16="http://schemas.microsoft.com/office/drawing/2014/main" id="{B188E7A9-2351-4B68-98B8-10099CB39CD2}"/>
                </a:ext>
              </a:extLst>
            </p:cNvPr>
            <p:cNvSpPr/>
            <p:nvPr userDrawn="1"/>
          </p:nvSpPr>
          <p:spPr>
            <a:xfrm rot="19421162">
              <a:off x="-192127" y="1140864"/>
              <a:ext cx="1354398" cy="214994"/>
            </a:xfrm>
            <a:prstGeom prst="parallelogram">
              <a:avLst>
                <a:gd name="adj" fmla="val 72003"/>
              </a:avLst>
            </a:prstGeom>
            <a:solidFill>
              <a:srgbClr val="F6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3" name="Parallelogram 32">
            <a:extLst>
              <a:ext uri="{FF2B5EF4-FFF2-40B4-BE49-F238E27FC236}">
                <a16:creationId xmlns:a16="http://schemas.microsoft.com/office/drawing/2014/main" id="{F088C182-BF10-45B2-B159-7702E00D31D4}"/>
              </a:ext>
            </a:extLst>
          </p:cNvPr>
          <p:cNvSpPr/>
          <p:nvPr userDrawn="1"/>
        </p:nvSpPr>
        <p:spPr>
          <a:xfrm flipH="1">
            <a:off x="6679908" y="1"/>
            <a:ext cx="144780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IN" dirty="0"/>
          </a:p>
        </p:txBody>
      </p:sp>
      <p:sp>
        <p:nvSpPr>
          <p:cNvPr id="34" name="Text Placeholder 4" title="Subtitle">
            <a:extLst>
              <a:ext uri="{FF2B5EF4-FFF2-40B4-BE49-F238E27FC236}">
                <a16:creationId xmlns:a16="http://schemas.microsoft.com/office/drawing/2014/main" id="{FB561B16-2788-452A-B7AF-A482256DCDF2}"/>
              </a:ext>
            </a:extLst>
          </p:cNvPr>
          <p:cNvSpPr>
            <a:spLocks noGrp="1"/>
          </p:cNvSpPr>
          <p:nvPr>
            <p:ph type="body" sz="quarter" idx="16" hasCustomPrompt="1"/>
          </p:nvPr>
        </p:nvSpPr>
        <p:spPr>
          <a:xfrm>
            <a:off x="520493" y="1376932"/>
            <a:ext cx="7368596" cy="608895"/>
          </a:xfrm>
          <a:prstGeom prst="rect">
            <a:avLst/>
          </a:prstGeom>
        </p:spPr>
        <p:txBody>
          <a:bodyPr/>
          <a:lstStyle>
            <a:lvl1pPr marL="0" indent="0">
              <a:buNone/>
              <a:defRPr sz="2000" spc="300">
                <a:solidFill>
                  <a:schemeClr val="accent6"/>
                </a:solidFill>
              </a:defRPr>
            </a:lvl1pPr>
            <a:lvl2pPr marL="457200" indent="0">
              <a:buNone/>
              <a:defRPr/>
            </a:lvl2pPr>
          </a:lstStyle>
          <a:p>
            <a:pPr lvl="0"/>
            <a:r>
              <a:rPr lang="en-US" dirty="0"/>
              <a:t>CLICK TO SUBTITLE STYLE</a:t>
            </a:r>
          </a:p>
        </p:txBody>
      </p:sp>
      <p:sp>
        <p:nvSpPr>
          <p:cNvPr id="2" name="Footer Placeholder 1">
            <a:extLst>
              <a:ext uri="{FF2B5EF4-FFF2-40B4-BE49-F238E27FC236}">
                <a16:creationId xmlns:a16="http://schemas.microsoft.com/office/drawing/2014/main" id="{D6990C03-1647-2044-B335-6F5F19E4E5FC}"/>
              </a:ext>
            </a:extLst>
          </p:cNvPr>
          <p:cNvSpPr>
            <a:spLocks noGrp="1"/>
          </p:cNvSpPr>
          <p:nvPr>
            <p:ph type="ftr" sz="quarter" idx="17"/>
          </p:nvPr>
        </p:nvSpPr>
        <p:spPr/>
        <p:txBody>
          <a:bodyPr/>
          <a:lstStyle/>
          <a:p>
            <a:r>
              <a:rPr lang="en-IN" dirty="0"/>
              <a:t>Add a footer</a:t>
            </a:r>
          </a:p>
        </p:txBody>
      </p:sp>
      <p:sp>
        <p:nvSpPr>
          <p:cNvPr id="3" name="Slide Number Placeholder 2">
            <a:extLst>
              <a:ext uri="{FF2B5EF4-FFF2-40B4-BE49-F238E27FC236}">
                <a16:creationId xmlns:a16="http://schemas.microsoft.com/office/drawing/2014/main" id="{4F03A7CC-E6DC-1544-BE55-15EC1718B77C}"/>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BDEC780E-6412-1344-A62E-6B84E9CCB678}"/>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accent1"/>
                </a:solidFill>
              </a:defRPr>
            </a:lvl1pPr>
          </a:lstStyle>
          <a:p>
            <a:r>
              <a:rPr lang="en-US" dirty="0"/>
              <a:t>Click to Edit Master Title Style </a:t>
            </a:r>
            <a:endParaRPr lang="en-IN" dirty="0"/>
          </a:p>
        </p:txBody>
      </p:sp>
      <p:sp>
        <p:nvSpPr>
          <p:cNvPr id="5" name="Text Placeholder 4">
            <a:extLst>
              <a:ext uri="{FF2B5EF4-FFF2-40B4-BE49-F238E27FC236}">
                <a16:creationId xmlns:a16="http://schemas.microsoft.com/office/drawing/2014/main" id="{2C82AC85-33B6-2B49-8BF4-08414444375C}"/>
              </a:ext>
            </a:extLst>
          </p:cNvPr>
          <p:cNvSpPr>
            <a:spLocks noGrp="1"/>
          </p:cNvSpPr>
          <p:nvPr>
            <p:ph type="body" sz="quarter" idx="19" hasCustomPrompt="1"/>
          </p:nvPr>
        </p:nvSpPr>
        <p:spPr>
          <a:xfrm>
            <a:off x="531814" y="2005762"/>
            <a:ext cx="5225764" cy="4083888"/>
          </a:xfrm>
          <a:prstGeom prst="rect">
            <a:avLst/>
          </a:prstGeom>
        </p:spPr>
        <p:txBody>
          <a:bodyPr/>
          <a:lstStyle>
            <a:lvl1pPr marL="0" indent="0">
              <a:buNone/>
              <a:defRPr sz="2400">
                <a:solidFill>
                  <a:schemeClr val="tx1"/>
                </a:solidFill>
              </a:defRPr>
            </a:lvl1pPr>
            <a:lvl2pPr marL="457200" indent="0">
              <a:buNone/>
              <a:defRPr sz="2400">
                <a:solidFill>
                  <a:schemeClr val="bg1"/>
                </a:solidFill>
              </a:defRPr>
            </a:lvl2pPr>
            <a:lvl3pPr marL="914400" indent="0">
              <a:buNone/>
              <a:defRPr sz="2400">
                <a:solidFill>
                  <a:schemeClr val="bg1"/>
                </a:solidFill>
              </a:defRPr>
            </a:lvl3pPr>
            <a:lvl4pPr marL="1371600" indent="0">
              <a:buNone/>
              <a:defRPr sz="2400">
                <a:solidFill>
                  <a:schemeClr val="bg1"/>
                </a:solidFill>
              </a:defRPr>
            </a:lvl4pPr>
            <a:lvl5pPr marL="1828800" indent="0">
              <a:buNone/>
              <a:defRPr sz="2400">
                <a:solidFill>
                  <a:schemeClr val="bg1"/>
                </a:solidFill>
              </a:defRPr>
            </a:lvl5pPr>
          </a:lstStyle>
          <a:p>
            <a:pPr lvl="0"/>
            <a:r>
              <a:rPr lang="en-US" dirty="0"/>
              <a:t>Text here</a:t>
            </a:r>
          </a:p>
        </p:txBody>
      </p:sp>
      <p:sp>
        <p:nvSpPr>
          <p:cNvPr id="20" name="Chart Placeholder 2" title="Chart">
            <a:extLst>
              <a:ext uri="{FF2B5EF4-FFF2-40B4-BE49-F238E27FC236}">
                <a16:creationId xmlns:a16="http://schemas.microsoft.com/office/drawing/2014/main" id="{0EF0FD2A-B62A-4931-846D-2602DED26606}"/>
              </a:ext>
            </a:extLst>
          </p:cNvPr>
          <p:cNvSpPr>
            <a:spLocks noGrp="1"/>
          </p:cNvSpPr>
          <p:nvPr>
            <p:ph type="chart" sz="quarter" idx="10"/>
          </p:nvPr>
        </p:nvSpPr>
        <p:spPr>
          <a:xfrm>
            <a:off x="5796114" y="2005762"/>
            <a:ext cx="5719397" cy="4084470"/>
          </a:xfrm>
          <a:prstGeom prst="rect">
            <a:avLst/>
          </a:prstGeom>
        </p:spPr>
        <p:txBody>
          <a:bodyPr vert="horz" lIns="91420" tIns="45710" rIns="91420" bIns="45710">
            <a:noAutofit/>
          </a:bodyPr>
          <a:lstStyle>
            <a:lvl1pPr marL="0" indent="0" algn="ctr">
              <a:buNone/>
              <a:defRPr sz="2000" b="0" i="0">
                <a:solidFill>
                  <a:schemeClr val="tx1"/>
                </a:solidFill>
                <a:latin typeface="+mn-lt"/>
                <a:cs typeface="CiscoSans ExtraLight"/>
              </a:defRPr>
            </a:lvl1pPr>
          </a:lstStyle>
          <a:p>
            <a:pPr lvl="0"/>
            <a:r>
              <a:rPr lang="en-US" noProof="0"/>
              <a:t>Click icon to add chart</a:t>
            </a:r>
            <a:endParaRPr lang="en-US" noProof="0" dirty="0"/>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2156" y="201873"/>
            <a:ext cx="810077" cy="613514"/>
          </a:xfrm>
          <a:prstGeom prst="rect">
            <a:avLst/>
          </a:prstGeom>
        </p:spPr>
      </p:pic>
    </p:spTree>
    <p:extLst>
      <p:ext uri="{BB962C8B-B14F-4D97-AF65-F5344CB8AC3E}">
        <p14:creationId xmlns:p14="http://schemas.microsoft.com/office/powerpoint/2010/main" val="2200477079"/>
      </p:ext>
    </p:extLst>
  </p:cSld>
  <p:clrMapOvr>
    <a:masterClrMapping/>
  </p:clrMapOvr>
  <p:extLst>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5" name="Table Placeholder 11" title="Table">
            <a:extLst>
              <a:ext uri="{FF2B5EF4-FFF2-40B4-BE49-F238E27FC236}">
                <a16:creationId xmlns:a16="http://schemas.microsoft.com/office/drawing/2014/main" id="{7CD3E31F-0AF8-4EB8-B6FA-BD95A2EDA63B}"/>
              </a:ext>
            </a:extLst>
          </p:cNvPr>
          <p:cNvSpPr>
            <a:spLocks noGrp="1"/>
          </p:cNvSpPr>
          <p:nvPr>
            <p:ph type="tbl" sz="quarter" idx="12"/>
          </p:nvPr>
        </p:nvSpPr>
        <p:spPr>
          <a:xfrm>
            <a:off x="531378" y="2664803"/>
            <a:ext cx="10993375" cy="3433180"/>
          </a:xfrm>
          <a:prstGeom prst="rect">
            <a:avLst/>
          </a:prstGeom>
        </p:spPr>
        <p:txBody>
          <a:bodyPr lIns="91420" tIns="45710" rIns="91420" bIns="45710">
            <a:noAutofit/>
          </a:bodyPr>
          <a:lstStyle>
            <a:lvl1pPr marL="0" indent="0" algn="ctr">
              <a:buNone/>
              <a:defRPr sz="2000" baseline="0">
                <a:solidFill>
                  <a:schemeClr val="tx1"/>
                </a:solidFill>
                <a:latin typeface="+mn-lt"/>
              </a:defRPr>
            </a:lvl1pPr>
          </a:lstStyle>
          <a:p>
            <a:pPr lvl="0"/>
            <a:r>
              <a:rPr lang="en-US" noProof="0"/>
              <a:t>Click icon to add table</a:t>
            </a:r>
            <a:endParaRPr lang="en-GB" noProof="0" dirty="0"/>
          </a:p>
        </p:txBody>
      </p:sp>
      <p:grpSp>
        <p:nvGrpSpPr>
          <p:cNvPr id="26" name="Group 25">
            <a:extLst>
              <a:ext uri="{FF2B5EF4-FFF2-40B4-BE49-F238E27FC236}">
                <a16:creationId xmlns:a16="http://schemas.microsoft.com/office/drawing/2014/main" id="{36C8A74F-FDDF-48E8-AC2B-A5BD59D7D6A3}"/>
              </a:ext>
            </a:extLst>
          </p:cNvPr>
          <p:cNvGrpSpPr/>
          <p:nvPr userDrawn="1"/>
        </p:nvGrpSpPr>
        <p:grpSpPr>
          <a:xfrm flipH="1">
            <a:off x="7561328" y="0"/>
            <a:ext cx="4831840" cy="3541007"/>
            <a:chOff x="-192127" y="-2"/>
            <a:chExt cx="4831840" cy="3367272"/>
          </a:xfrm>
        </p:grpSpPr>
        <p:sp>
          <p:nvSpPr>
            <p:cNvPr id="27" name="Diagonal Stripe 26">
              <a:extLst>
                <a:ext uri="{FF2B5EF4-FFF2-40B4-BE49-F238E27FC236}">
                  <a16:creationId xmlns:a16="http://schemas.microsoft.com/office/drawing/2014/main" id="{2D5247F3-E6EB-4003-B1FD-F6200F0738E5}"/>
                </a:ext>
              </a:extLst>
            </p:cNvPr>
            <p:cNvSpPr/>
            <p:nvPr userDrawn="1"/>
          </p:nvSpPr>
          <p:spPr>
            <a:xfrm>
              <a:off x="0" y="-1"/>
              <a:ext cx="4639713" cy="3367271"/>
            </a:xfrm>
            <a:prstGeom prst="diagStripe">
              <a:avLst>
                <a:gd name="adj" fmla="val 51202"/>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solidFill>
                  <a:schemeClr val="tx1"/>
                </a:solidFill>
              </a:endParaRPr>
            </a:p>
          </p:txBody>
        </p:sp>
        <p:cxnSp>
          <p:nvCxnSpPr>
            <p:cNvPr id="28" name="Straight Connector 27">
              <a:extLst>
                <a:ext uri="{FF2B5EF4-FFF2-40B4-BE49-F238E27FC236}">
                  <a16:creationId xmlns:a16="http://schemas.microsoft.com/office/drawing/2014/main" id="{E9B7D995-9FB8-4461-8AAA-FA8B9A145B6B}"/>
                </a:ext>
              </a:extLst>
            </p:cNvPr>
            <p:cNvCxnSpPr>
              <a:cxnSpLocks/>
            </p:cNvCxnSpPr>
            <p:nvPr userDrawn="1"/>
          </p:nvCxnSpPr>
          <p:spPr>
            <a:xfrm flipV="1">
              <a:off x="1433638" y="-2"/>
              <a:ext cx="1240971" cy="91659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Parallelogram 32">
              <a:extLst>
                <a:ext uri="{FF2B5EF4-FFF2-40B4-BE49-F238E27FC236}">
                  <a16:creationId xmlns:a16="http://schemas.microsoft.com/office/drawing/2014/main" id="{849B962F-68BC-4B89-B4D8-D862517534DF}"/>
                </a:ext>
              </a:extLst>
            </p:cNvPr>
            <p:cNvSpPr/>
            <p:nvPr userDrawn="1"/>
          </p:nvSpPr>
          <p:spPr>
            <a:xfrm rot="19421162">
              <a:off x="-192127" y="1140864"/>
              <a:ext cx="1354398" cy="214994"/>
            </a:xfrm>
            <a:prstGeom prst="parallelogram">
              <a:avLst>
                <a:gd name="adj" fmla="val 72003"/>
              </a:avLst>
            </a:prstGeom>
            <a:solidFill>
              <a:srgbClr val="F6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grpSp>
      <p:sp>
        <p:nvSpPr>
          <p:cNvPr id="36" name="Parallelogram 35">
            <a:extLst>
              <a:ext uri="{FF2B5EF4-FFF2-40B4-BE49-F238E27FC236}">
                <a16:creationId xmlns:a16="http://schemas.microsoft.com/office/drawing/2014/main" id="{8006416B-866C-47E5-8480-109B40F9EAA9}"/>
              </a:ext>
            </a:extLst>
          </p:cNvPr>
          <p:cNvSpPr/>
          <p:nvPr userDrawn="1"/>
        </p:nvSpPr>
        <p:spPr>
          <a:xfrm flipH="1">
            <a:off x="6679908" y="1"/>
            <a:ext cx="1447800" cy="639064"/>
          </a:xfrm>
          <a:prstGeom prst="parallelogram">
            <a:avLst>
              <a:gd name="adj" fmla="val 135617"/>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IN" dirty="0"/>
          </a:p>
        </p:txBody>
      </p:sp>
      <p:sp>
        <p:nvSpPr>
          <p:cNvPr id="37" name="Text Placeholder 4" title="Subtitle">
            <a:extLst>
              <a:ext uri="{FF2B5EF4-FFF2-40B4-BE49-F238E27FC236}">
                <a16:creationId xmlns:a16="http://schemas.microsoft.com/office/drawing/2014/main" id="{FE79FAE9-2A8C-46BA-8738-44CBCF7294A9}"/>
              </a:ext>
            </a:extLst>
          </p:cNvPr>
          <p:cNvSpPr>
            <a:spLocks noGrp="1"/>
          </p:cNvSpPr>
          <p:nvPr>
            <p:ph type="body" sz="quarter" idx="16" hasCustomPrompt="1"/>
          </p:nvPr>
        </p:nvSpPr>
        <p:spPr>
          <a:xfrm>
            <a:off x="520493" y="1376932"/>
            <a:ext cx="7368596" cy="608895"/>
          </a:xfrm>
          <a:prstGeom prst="rect">
            <a:avLst/>
          </a:prstGeom>
        </p:spPr>
        <p:txBody>
          <a:bodyPr/>
          <a:lstStyle>
            <a:lvl1pPr marL="0" indent="0">
              <a:buNone/>
              <a:defRPr sz="2000" spc="300">
                <a:solidFill>
                  <a:schemeClr val="accent6"/>
                </a:solidFill>
              </a:defRPr>
            </a:lvl1pPr>
            <a:lvl2pPr marL="457200" indent="0">
              <a:buNone/>
              <a:defRPr/>
            </a:lvl2pPr>
          </a:lstStyle>
          <a:p>
            <a:pPr lvl="0"/>
            <a:r>
              <a:rPr lang="en-US" dirty="0"/>
              <a:t>CLICK TO SUBTITLE STYLE</a:t>
            </a:r>
          </a:p>
        </p:txBody>
      </p:sp>
      <p:sp>
        <p:nvSpPr>
          <p:cNvPr id="2" name="Footer Placeholder 1">
            <a:extLst>
              <a:ext uri="{FF2B5EF4-FFF2-40B4-BE49-F238E27FC236}">
                <a16:creationId xmlns:a16="http://schemas.microsoft.com/office/drawing/2014/main" id="{5750A33E-CEFE-4D43-9554-513B01B1D3D9}"/>
              </a:ext>
            </a:extLst>
          </p:cNvPr>
          <p:cNvSpPr>
            <a:spLocks noGrp="1"/>
          </p:cNvSpPr>
          <p:nvPr>
            <p:ph type="ftr" sz="quarter" idx="17"/>
          </p:nvPr>
        </p:nvSpPr>
        <p:spPr/>
        <p:txBody>
          <a:bodyPr/>
          <a:lstStyle/>
          <a:p>
            <a:r>
              <a:rPr lang="en-IN" dirty="0"/>
              <a:t>Add a footer</a:t>
            </a:r>
          </a:p>
        </p:txBody>
      </p:sp>
      <p:sp>
        <p:nvSpPr>
          <p:cNvPr id="3" name="Slide Number Placeholder 2">
            <a:extLst>
              <a:ext uri="{FF2B5EF4-FFF2-40B4-BE49-F238E27FC236}">
                <a16:creationId xmlns:a16="http://schemas.microsoft.com/office/drawing/2014/main" id="{4A960C75-8FA7-5740-9388-2B5112B2C5B9}"/>
              </a:ext>
            </a:extLst>
          </p:cNvPr>
          <p:cNvSpPr>
            <a:spLocks noGrp="1"/>
          </p:cNvSpPr>
          <p:nvPr>
            <p:ph type="sldNum" sz="quarter" idx="18"/>
          </p:nvPr>
        </p:nvSpPr>
        <p:spPr/>
        <p:txBody>
          <a:bodyPr/>
          <a:lstStyle/>
          <a:p>
            <a:fld id="{8699F50C-BE38-4BD0-BA84-9B090E1F2B9B}" type="slidenum">
              <a:rPr lang="en-IN" smtClean="0"/>
              <a:t>‹#›</a:t>
            </a:fld>
            <a:endParaRPr lang="en-IN" dirty="0"/>
          </a:p>
        </p:txBody>
      </p:sp>
      <p:sp>
        <p:nvSpPr>
          <p:cNvPr id="17" name="Title 1" title="Title ">
            <a:extLst>
              <a:ext uri="{FF2B5EF4-FFF2-40B4-BE49-F238E27FC236}">
                <a16:creationId xmlns:a16="http://schemas.microsoft.com/office/drawing/2014/main" id="{0F525D04-A814-7A4D-9732-11097EA76257}"/>
              </a:ext>
            </a:extLst>
          </p:cNvPr>
          <p:cNvSpPr>
            <a:spLocks noGrp="1"/>
          </p:cNvSpPr>
          <p:nvPr>
            <p:ph type="title" hasCustomPrompt="1"/>
          </p:nvPr>
        </p:nvSpPr>
        <p:spPr>
          <a:xfrm>
            <a:off x="518678" y="209028"/>
            <a:ext cx="8333222" cy="1147969"/>
          </a:xfrm>
          <a:prstGeom prst="rect">
            <a:avLst/>
          </a:prstGeom>
        </p:spPr>
        <p:txBody>
          <a:bodyPr bIns="0" anchor="b">
            <a:normAutofit/>
          </a:bodyPr>
          <a:lstStyle>
            <a:lvl1pPr>
              <a:defRPr sz="4400" b="1">
                <a:solidFill>
                  <a:schemeClr val="accent1"/>
                </a:solidFill>
              </a:defRPr>
            </a:lvl1pPr>
          </a:lstStyle>
          <a:p>
            <a:r>
              <a:rPr lang="en-US" dirty="0"/>
              <a:t>Click to Edit Master Title Style </a:t>
            </a:r>
            <a:endParaRPr lang="en-IN" dirty="0"/>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2156" y="201873"/>
            <a:ext cx="810077" cy="613514"/>
          </a:xfrm>
          <a:prstGeom prst="rect">
            <a:avLst/>
          </a:prstGeom>
        </p:spPr>
      </p:pic>
      <p:graphicFrame>
        <p:nvGraphicFramePr>
          <p:cNvPr id="14" name="Table Placeholder 10">
            <a:extLst>
              <a:ext uri="{FF2B5EF4-FFF2-40B4-BE49-F238E27FC236}">
                <a16:creationId xmlns:a16="http://schemas.microsoft.com/office/drawing/2014/main" id="{E43FE965-CC77-4653-85F0-4B7C96063916}"/>
              </a:ext>
            </a:extLst>
          </p:cNvPr>
          <p:cNvGraphicFramePr>
            <a:graphicFrameLocks/>
          </p:cNvGraphicFramePr>
          <p:nvPr userDrawn="1">
            <p:extLst>
              <p:ext uri="{D42A27DB-BD31-4B8C-83A1-F6EECF244321}">
                <p14:modId xmlns:p14="http://schemas.microsoft.com/office/powerpoint/2010/main" val="4275512901"/>
              </p:ext>
            </p:extLst>
          </p:nvPr>
        </p:nvGraphicFramePr>
        <p:xfrm>
          <a:off x="531379" y="2625544"/>
          <a:ext cx="10985705" cy="3472440"/>
        </p:xfrm>
        <a:graphic>
          <a:graphicData uri="http://schemas.openxmlformats.org/drawingml/2006/table">
            <a:tbl>
              <a:tblPr firstRow="1" bandRow="1">
                <a:tableStyleId>{5C22544A-7EE6-4342-B048-85BDC9FD1C3A}</a:tableStyleId>
              </a:tblPr>
              <a:tblGrid>
                <a:gridCol w="2197141">
                  <a:extLst>
                    <a:ext uri="{9D8B030D-6E8A-4147-A177-3AD203B41FA5}">
                      <a16:colId xmlns:a16="http://schemas.microsoft.com/office/drawing/2014/main" val="4235906612"/>
                    </a:ext>
                  </a:extLst>
                </a:gridCol>
                <a:gridCol w="2197141">
                  <a:extLst>
                    <a:ext uri="{9D8B030D-6E8A-4147-A177-3AD203B41FA5}">
                      <a16:colId xmlns:a16="http://schemas.microsoft.com/office/drawing/2014/main" val="284311610"/>
                    </a:ext>
                  </a:extLst>
                </a:gridCol>
                <a:gridCol w="2197141">
                  <a:extLst>
                    <a:ext uri="{9D8B030D-6E8A-4147-A177-3AD203B41FA5}">
                      <a16:colId xmlns:a16="http://schemas.microsoft.com/office/drawing/2014/main" val="1235871454"/>
                    </a:ext>
                  </a:extLst>
                </a:gridCol>
                <a:gridCol w="2197141">
                  <a:extLst>
                    <a:ext uri="{9D8B030D-6E8A-4147-A177-3AD203B41FA5}">
                      <a16:colId xmlns:a16="http://schemas.microsoft.com/office/drawing/2014/main" val="2126728798"/>
                    </a:ext>
                  </a:extLst>
                </a:gridCol>
                <a:gridCol w="2197141">
                  <a:extLst>
                    <a:ext uri="{9D8B030D-6E8A-4147-A177-3AD203B41FA5}">
                      <a16:colId xmlns:a16="http://schemas.microsoft.com/office/drawing/2014/main" val="2084617311"/>
                    </a:ext>
                  </a:extLst>
                </a:gridCol>
              </a:tblGrid>
              <a:tr h="694488">
                <a:tc>
                  <a:txBody>
                    <a:bodyPr/>
                    <a:lstStyle/>
                    <a:p>
                      <a:pPr algn="ctr"/>
                      <a:r>
                        <a:rPr lang="en-IN" sz="1600" b="1" i="0" u="none" strike="noStrike" kern="1200" dirty="0">
                          <a:solidFill>
                            <a:srgbClr val="3F3F3F"/>
                          </a:solidFill>
                          <a:effectLst/>
                          <a:latin typeface="+mn-lt"/>
                          <a:ea typeface="+mn-ea"/>
                          <a:cs typeface="+mn-cs"/>
                        </a:rPr>
                        <a:t>COLUMN HEADING</a:t>
                      </a:r>
                      <a:r>
                        <a:rPr lang="en-IN" sz="1600" b="0" i="0" u="none" strike="noStrike" kern="1200" dirty="0">
                          <a:solidFill>
                            <a:srgbClr val="3F3F3F"/>
                          </a:solidFill>
                          <a:effectLst/>
                          <a:latin typeface="+mn-lt"/>
                          <a:ea typeface="+mn-ea"/>
                          <a:cs typeface="+mn-cs"/>
                        </a:rPr>
                        <a:t> </a:t>
                      </a:r>
                      <a:endParaRPr lang="en-IN" sz="1600" dirty="0">
                        <a:solidFill>
                          <a:srgbClr val="3F3F3F"/>
                        </a:solidFill>
                      </a:endParaRPr>
                    </a:p>
                  </a:txBody>
                  <a:tcPr marL="94257" marR="94257" anchor="ctr">
                    <a:solidFill>
                      <a:srgbClr val="F67B00"/>
                    </a:solidFill>
                  </a:tcPr>
                </a:tc>
                <a:tc>
                  <a:txBody>
                    <a:bodyPr/>
                    <a:lstStyle/>
                    <a:p>
                      <a:pPr algn="ctr"/>
                      <a:r>
                        <a:rPr lang="en-IN" sz="1600" b="1" i="0" u="none" strike="noStrike" kern="1200" dirty="0">
                          <a:solidFill>
                            <a:srgbClr val="3F3F3F"/>
                          </a:solidFill>
                          <a:effectLst/>
                          <a:latin typeface="+mn-lt"/>
                          <a:ea typeface="+mn-ea"/>
                          <a:cs typeface="+mn-cs"/>
                        </a:rPr>
                        <a:t>COLUMN HEADING</a:t>
                      </a:r>
                      <a:r>
                        <a:rPr lang="en-IN" sz="1600" b="0" i="0" u="none" strike="noStrike" kern="1200" dirty="0">
                          <a:solidFill>
                            <a:srgbClr val="3F3F3F"/>
                          </a:solidFill>
                          <a:effectLst/>
                          <a:latin typeface="+mn-lt"/>
                          <a:ea typeface="+mn-ea"/>
                          <a:cs typeface="+mn-cs"/>
                        </a:rPr>
                        <a:t> </a:t>
                      </a:r>
                      <a:endParaRPr lang="en-IN" sz="1600" dirty="0">
                        <a:solidFill>
                          <a:srgbClr val="3F3F3F"/>
                        </a:solidFill>
                      </a:endParaRPr>
                    </a:p>
                  </a:txBody>
                  <a:tcPr marL="94257" marR="94257" anchor="ctr">
                    <a:solidFill>
                      <a:srgbClr val="F67B00"/>
                    </a:solidFill>
                  </a:tcPr>
                </a:tc>
                <a:tc>
                  <a:txBody>
                    <a:bodyPr/>
                    <a:lstStyle/>
                    <a:p>
                      <a:pPr algn="ctr"/>
                      <a:r>
                        <a:rPr lang="en-IN" sz="1600" b="1" i="0" u="none" strike="noStrike" kern="1200" dirty="0">
                          <a:solidFill>
                            <a:srgbClr val="3F3F3F"/>
                          </a:solidFill>
                          <a:effectLst/>
                          <a:latin typeface="+mn-lt"/>
                          <a:ea typeface="+mn-ea"/>
                          <a:cs typeface="+mn-cs"/>
                        </a:rPr>
                        <a:t>COLUMN HEADING</a:t>
                      </a:r>
                      <a:r>
                        <a:rPr lang="en-IN" sz="1600" b="0" i="0" u="none" strike="noStrike" kern="1200" dirty="0">
                          <a:solidFill>
                            <a:srgbClr val="3F3F3F"/>
                          </a:solidFill>
                          <a:effectLst/>
                          <a:latin typeface="+mn-lt"/>
                          <a:ea typeface="+mn-ea"/>
                          <a:cs typeface="+mn-cs"/>
                        </a:rPr>
                        <a:t> </a:t>
                      </a:r>
                      <a:endParaRPr lang="en-IN" sz="1600" dirty="0">
                        <a:solidFill>
                          <a:srgbClr val="3F3F3F"/>
                        </a:solidFill>
                      </a:endParaRPr>
                    </a:p>
                  </a:txBody>
                  <a:tcPr marL="94257" marR="94257" anchor="ctr">
                    <a:solidFill>
                      <a:srgbClr val="F67B00"/>
                    </a:solidFill>
                  </a:tcPr>
                </a:tc>
                <a:tc>
                  <a:txBody>
                    <a:bodyPr/>
                    <a:lstStyle/>
                    <a:p>
                      <a:pPr algn="ctr"/>
                      <a:r>
                        <a:rPr lang="en-IN" sz="1600" b="1" i="0" u="none" strike="noStrike" kern="1200" dirty="0">
                          <a:solidFill>
                            <a:srgbClr val="3F3F3F"/>
                          </a:solidFill>
                          <a:effectLst/>
                          <a:latin typeface="+mn-lt"/>
                          <a:ea typeface="+mn-ea"/>
                          <a:cs typeface="+mn-cs"/>
                        </a:rPr>
                        <a:t>COLUMN HEADING</a:t>
                      </a:r>
                      <a:r>
                        <a:rPr lang="en-IN" sz="1600" b="0" i="0" u="none" strike="noStrike" kern="1200" dirty="0">
                          <a:solidFill>
                            <a:srgbClr val="3F3F3F"/>
                          </a:solidFill>
                          <a:effectLst/>
                          <a:latin typeface="+mn-lt"/>
                          <a:ea typeface="+mn-ea"/>
                          <a:cs typeface="+mn-cs"/>
                        </a:rPr>
                        <a:t> </a:t>
                      </a:r>
                      <a:endParaRPr lang="en-IN" sz="1600" dirty="0">
                        <a:solidFill>
                          <a:srgbClr val="3F3F3F"/>
                        </a:solidFill>
                      </a:endParaRPr>
                    </a:p>
                  </a:txBody>
                  <a:tcPr marL="94257" marR="94257" anchor="ctr">
                    <a:solidFill>
                      <a:srgbClr val="F67B00"/>
                    </a:solidFill>
                  </a:tcPr>
                </a:tc>
                <a:tc>
                  <a:txBody>
                    <a:bodyPr/>
                    <a:lstStyle/>
                    <a:p>
                      <a:pPr algn="ctr"/>
                      <a:r>
                        <a:rPr lang="en-IN" sz="1600" b="1" i="0" u="none" strike="noStrike" kern="1200" dirty="0">
                          <a:solidFill>
                            <a:srgbClr val="3F3F3F"/>
                          </a:solidFill>
                          <a:effectLst/>
                          <a:latin typeface="+mn-lt"/>
                          <a:ea typeface="+mn-ea"/>
                          <a:cs typeface="+mn-cs"/>
                        </a:rPr>
                        <a:t>COLUMN HEADING</a:t>
                      </a:r>
                      <a:r>
                        <a:rPr lang="en-IN" sz="1600" b="0" i="0" u="none" strike="noStrike" kern="1200" dirty="0">
                          <a:solidFill>
                            <a:srgbClr val="3F3F3F"/>
                          </a:solidFill>
                          <a:effectLst/>
                          <a:latin typeface="+mn-lt"/>
                          <a:ea typeface="+mn-ea"/>
                          <a:cs typeface="+mn-cs"/>
                        </a:rPr>
                        <a:t> </a:t>
                      </a:r>
                      <a:endParaRPr lang="en-IN" sz="1600" dirty="0">
                        <a:solidFill>
                          <a:srgbClr val="3F3F3F"/>
                        </a:solidFill>
                      </a:endParaRPr>
                    </a:p>
                  </a:txBody>
                  <a:tcPr marL="94257" marR="94257" anchor="ctr">
                    <a:solidFill>
                      <a:srgbClr val="F67B00"/>
                    </a:solidFill>
                  </a:tcPr>
                </a:tc>
                <a:extLst>
                  <a:ext uri="{0D108BD9-81ED-4DB2-BD59-A6C34878D82A}">
                    <a16:rowId xmlns:a16="http://schemas.microsoft.com/office/drawing/2014/main" val="2215579220"/>
                  </a:ext>
                </a:extLst>
              </a:tr>
              <a:tr h="694488">
                <a:tc>
                  <a:txBody>
                    <a:bodyPr/>
                    <a:lstStyle/>
                    <a:p>
                      <a:r>
                        <a:rPr lang="en-IN" sz="1600" b="1" i="0" u="none" strike="noStrike" kern="1200" dirty="0">
                          <a:solidFill>
                            <a:schemeClr val="tx1"/>
                          </a:solidFill>
                          <a:effectLst/>
                          <a:latin typeface="+mn-lt"/>
                          <a:ea typeface="+mn-ea"/>
                          <a:cs typeface="+mn-cs"/>
                        </a:rPr>
                        <a:t>ROW HEADING</a:t>
                      </a:r>
                      <a:r>
                        <a:rPr lang="en-IN" sz="1600" b="0" i="0" u="none" strike="noStrike" kern="1200" dirty="0">
                          <a:solidFill>
                            <a:schemeClr val="tx1"/>
                          </a:solidFill>
                          <a:effectLst/>
                          <a:latin typeface="+mn-lt"/>
                          <a:ea typeface="+mn-ea"/>
                          <a:cs typeface="+mn-cs"/>
                        </a:rPr>
                        <a:t> </a:t>
                      </a:r>
                      <a:endParaRPr lang="en-IN" sz="1600" dirty="0">
                        <a:solidFill>
                          <a:schemeClr val="tx1"/>
                        </a:solidFill>
                      </a:endParaRPr>
                    </a:p>
                  </a:txBody>
                  <a:tcPr marL="182880" marR="94257" anchor="ctr">
                    <a:solidFill>
                      <a:schemeClr val="accent3">
                        <a:lumMod val="90000"/>
                      </a:schemeClr>
                    </a:solidFill>
                  </a:tcPr>
                </a:tc>
                <a:tc>
                  <a:txBody>
                    <a:bodyPr/>
                    <a:lstStyle/>
                    <a:p>
                      <a:pPr algn="ctr"/>
                      <a:r>
                        <a:rPr lang="en-IN" sz="1600" b="0" i="0" u="none" strike="noStrike" kern="1200" dirty="0">
                          <a:solidFill>
                            <a:schemeClr val="tx1"/>
                          </a:solidFill>
                          <a:effectLst/>
                          <a:latin typeface="+mn-lt"/>
                          <a:ea typeface="+mn-ea"/>
                          <a:cs typeface="+mn-cs"/>
                        </a:rPr>
                        <a:t>Row text</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kern="1200" dirty="0">
                          <a:solidFill>
                            <a:schemeClr val="tx1"/>
                          </a:solidFill>
                          <a:effectLst/>
                          <a:latin typeface="+mn-lt"/>
                          <a:ea typeface="+mn-ea"/>
                          <a:cs typeface="+mn-cs"/>
                        </a:rPr>
                        <a:t>Row text</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kern="1200" dirty="0">
                          <a:solidFill>
                            <a:schemeClr val="tx1"/>
                          </a:solidFill>
                          <a:effectLst/>
                          <a:latin typeface="+mn-lt"/>
                          <a:ea typeface="+mn-ea"/>
                          <a:cs typeface="+mn-cs"/>
                        </a:rPr>
                        <a:t>Row text</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kern="1200" dirty="0">
                          <a:solidFill>
                            <a:schemeClr val="tx1"/>
                          </a:solidFill>
                          <a:effectLst/>
                          <a:latin typeface="+mn-lt"/>
                          <a:ea typeface="+mn-ea"/>
                          <a:cs typeface="+mn-cs"/>
                        </a:rPr>
                        <a:t>Row text</a:t>
                      </a:r>
                      <a:endParaRPr lang="en-IN" sz="1600" dirty="0">
                        <a:solidFill>
                          <a:schemeClr val="tx1"/>
                        </a:solidFill>
                        <a:latin typeface="+mn-lt"/>
                      </a:endParaRPr>
                    </a:p>
                  </a:txBody>
                  <a:tcPr marL="94257" marR="94257" anchor="ctr">
                    <a:solidFill>
                      <a:schemeClr val="accent3"/>
                    </a:solidFill>
                  </a:tcPr>
                </a:tc>
                <a:extLst>
                  <a:ext uri="{0D108BD9-81ED-4DB2-BD59-A6C34878D82A}">
                    <a16:rowId xmlns:a16="http://schemas.microsoft.com/office/drawing/2014/main" val="2516563405"/>
                  </a:ext>
                </a:extLst>
              </a:tr>
              <a:tr h="694488">
                <a:tc>
                  <a:txBody>
                    <a:bodyPr/>
                    <a:lstStyle/>
                    <a:p>
                      <a:r>
                        <a:rPr lang="en-IN" sz="1600" b="1" i="0" u="none" strike="noStrike" kern="1200" dirty="0">
                          <a:solidFill>
                            <a:schemeClr val="tx1"/>
                          </a:solidFill>
                          <a:effectLst/>
                          <a:latin typeface="+mn-lt"/>
                          <a:ea typeface="+mn-ea"/>
                          <a:cs typeface="+mn-cs"/>
                        </a:rPr>
                        <a:t>ROW HEADING</a:t>
                      </a:r>
                      <a:r>
                        <a:rPr lang="en-IN" sz="1600" b="0" i="0" u="none" strike="noStrike" kern="1200" dirty="0">
                          <a:solidFill>
                            <a:schemeClr val="tx1"/>
                          </a:solidFill>
                          <a:effectLst/>
                          <a:latin typeface="+mn-lt"/>
                          <a:ea typeface="+mn-ea"/>
                          <a:cs typeface="+mn-cs"/>
                        </a:rPr>
                        <a:t> </a:t>
                      </a:r>
                      <a:endParaRPr lang="en-IN" sz="1600" dirty="0">
                        <a:solidFill>
                          <a:schemeClr val="tx1"/>
                        </a:solidFill>
                      </a:endParaRPr>
                    </a:p>
                  </a:txBody>
                  <a:tcPr marL="182880" marR="94257" anchor="ctr">
                    <a:solidFill>
                      <a:schemeClr val="accent3">
                        <a:lumMod val="90000"/>
                      </a:schemeClr>
                    </a:solidFill>
                  </a:tcPr>
                </a:tc>
                <a:tc>
                  <a:txBody>
                    <a:bodyPr/>
                    <a:lstStyle/>
                    <a:p>
                      <a:pPr algn="ctr"/>
                      <a:r>
                        <a:rPr lang="en-IN" sz="1600" b="0" i="0" u="none" strike="noStrike" dirty="0">
                          <a:solidFill>
                            <a:schemeClr val="tx1"/>
                          </a:solidFill>
                          <a:effectLst/>
                          <a:latin typeface="+mn-lt"/>
                        </a:rPr>
                        <a:t>Row text</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Row text</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Row text</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Row text</a:t>
                      </a:r>
                      <a:endParaRPr lang="en-IN" sz="1600" dirty="0">
                        <a:solidFill>
                          <a:schemeClr val="tx1"/>
                        </a:solidFill>
                        <a:latin typeface="+mn-lt"/>
                      </a:endParaRPr>
                    </a:p>
                  </a:txBody>
                  <a:tcPr marL="94257" marR="94257" anchor="ctr">
                    <a:solidFill>
                      <a:schemeClr val="accent3"/>
                    </a:solidFill>
                  </a:tcPr>
                </a:tc>
                <a:extLst>
                  <a:ext uri="{0D108BD9-81ED-4DB2-BD59-A6C34878D82A}">
                    <a16:rowId xmlns:a16="http://schemas.microsoft.com/office/drawing/2014/main" val="1907125693"/>
                  </a:ext>
                </a:extLst>
              </a:tr>
              <a:tr h="694488">
                <a:tc>
                  <a:txBody>
                    <a:bodyPr/>
                    <a:lstStyle/>
                    <a:p>
                      <a:r>
                        <a:rPr lang="en-IN" sz="1600" b="1" i="0" u="none" strike="noStrike" kern="1200" dirty="0">
                          <a:solidFill>
                            <a:schemeClr val="tx1"/>
                          </a:solidFill>
                          <a:effectLst/>
                          <a:latin typeface="+mn-lt"/>
                          <a:ea typeface="+mn-ea"/>
                          <a:cs typeface="+mn-cs"/>
                        </a:rPr>
                        <a:t>ROW HEADING</a:t>
                      </a:r>
                      <a:r>
                        <a:rPr lang="en-IN" sz="1600" b="0" i="0" u="none" strike="noStrike" kern="1200" dirty="0">
                          <a:solidFill>
                            <a:schemeClr val="tx1"/>
                          </a:solidFill>
                          <a:effectLst/>
                          <a:latin typeface="+mn-lt"/>
                          <a:ea typeface="+mn-ea"/>
                          <a:cs typeface="+mn-cs"/>
                        </a:rPr>
                        <a:t> </a:t>
                      </a:r>
                      <a:endParaRPr lang="en-IN" sz="1600" dirty="0">
                        <a:solidFill>
                          <a:schemeClr val="tx1"/>
                        </a:solidFill>
                      </a:endParaRPr>
                    </a:p>
                  </a:txBody>
                  <a:tcPr marL="182880" marR="94257" anchor="ctr">
                    <a:solidFill>
                      <a:schemeClr val="accent3">
                        <a:lumMod val="90000"/>
                      </a:schemeClr>
                    </a:solidFill>
                  </a:tcPr>
                </a:tc>
                <a:tc>
                  <a:txBody>
                    <a:bodyPr/>
                    <a:lstStyle/>
                    <a:p>
                      <a:pPr algn="ctr"/>
                      <a:r>
                        <a:rPr lang="en-IN" sz="1600" b="0" i="0" u="none" strike="noStrike" dirty="0">
                          <a:solidFill>
                            <a:schemeClr val="tx1"/>
                          </a:solidFill>
                          <a:effectLst/>
                          <a:latin typeface="+mn-lt"/>
                        </a:rPr>
                        <a:t>Row text</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Row text</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Row text</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Row text</a:t>
                      </a:r>
                      <a:endParaRPr lang="en-IN" sz="1600" dirty="0">
                        <a:solidFill>
                          <a:schemeClr val="tx1"/>
                        </a:solidFill>
                        <a:latin typeface="+mn-lt"/>
                      </a:endParaRPr>
                    </a:p>
                  </a:txBody>
                  <a:tcPr marL="94257" marR="94257" anchor="ctr">
                    <a:solidFill>
                      <a:schemeClr val="accent3"/>
                    </a:solidFill>
                  </a:tcPr>
                </a:tc>
                <a:extLst>
                  <a:ext uri="{0D108BD9-81ED-4DB2-BD59-A6C34878D82A}">
                    <a16:rowId xmlns:a16="http://schemas.microsoft.com/office/drawing/2014/main" val="2955032543"/>
                  </a:ext>
                </a:extLst>
              </a:tr>
              <a:tr h="694488">
                <a:tc>
                  <a:txBody>
                    <a:bodyPr/>
                    <a:lstStyle/>
                    <a:p>
                      <a:r>
                        <a:rPr lang="en-IN" sz="1600" b="1" i="0" u="none" strike="noStrike" kern="1200" dirty="0">
                          <a:solidFill>
                            <a:schemeClr val="tx1"/>
                          </a:solidFill>
                          <a:effectLst/>
                          <a:latin typeface="+mn-lt"/>
                          <a:ea typeface="+mn-ea"/>
                          <a:cs typeface="+mn-cs"/>
                        </a:rPr>
                        <a:t>ROW HEADING</a:t>
                      </a:r>
                      <a:r>
                        <a:rPr lang="en-IN" sz="1600" b="0" i="0" u="none" strike="noStrike" kern="1200" dirty="0">
                          <a:solidFill>
                            <a:schemeClr val="tx1"/>
                          </a:solidFill>
                          <a:effectLst/>
                          <a:latin typeface="+mn-lt"/>
                          <a:ea typeface="+mn-ea"/>
                          <a:cs typeface="+mn-cs"/>
                        </a:rPr>
                        <a:t> </a:t>
                      </a:r>
                      <a:endParaRPr lang="en-IN" sz="1600" dirty="0">
                        <a:solidFill>
                          <a:schemeClr val="tx1"/>
                        </a:solidFill>
                      </a:endParaRPr>
                    </a:p>
                  </a:txBody>
                  <a:tcPr marL="182880" marR="94257" anchor="ctr">
                    <a:solidFill>
                      <a:schemeClr val="accent3">
                        <a:lumMod val="90000"/>
                      </a:schemeClr>
                    </a:solidFill>
                  </a:tcPr>
                </a:tc>
                <a:tc>
                  <a:txBody>
                    <a:bodyPr/>
                    <a:lstStyle/>
                    <a:p>
                      <a:pPr algn="ctr"/>
                      <a:r>
                        <a:rPr lang="en-IN" sz="1600" b="0" i="0" u="none" strike="noStrike" dirty="0">
                          <a:solidFill>
                            <a:schemeClr val="tx1"/>
                          </a:solidFill>
                          <a:effectLst/>
                          <a:latin typeface="+mn-lt"/>
                        </a:rPr>
                        <a:t>123.45</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123.45</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123.45</a:t>
                      </a:r>
                      <a:endParaRPr lang="en-IN" sz="1600" dirty="0">
                        <a:solidFill>
                          <a:schemeClr val="tx1"/>
                        </a:solidFill>
                        <a:latin typeface="+mn-lt"/>
                      </a:endParaRPr>
                    </a:p>
                  </a:txBody>
                  <a:tcPr marL="94257" marR="94257" anchor="ctr">
                    <a:solidFill>
                      <a:schemeClr val="accent3"/>
                    </a:solidFill>
                  </a:tcPr>
                </a:tc>
                <a:tc>
                  <a:txBody>
                    <a:bodyPr/>
                    <a:lstStyle/>
                    <a:p>
                      <a:pPr algn="ctr"/>
                      <a:r>
                        <a:rPr lang="en-IN" sz="1600" b="0" i="0" u="none" strike="noStrike" dirty="0">
                          <a:solidFill>
                            <a:schemeClr val="tx1"/>
                          </a:solidFill>
                          <a:effectLst/>
                          <a:latin typeface="+mn-lt"/>
                        </a:rPr>
                        <a:t>123.45</a:t>
                      </a:r>
                      <a:endParaRPr lang="en-IN" sz="1600" dirty="0">
                        <a:solidFill>
                          <a:schemeClr val="tx1"/>
                        </a:solidFill>
                        <a:latin typeface="+mn-lt"/>
                      </a:endParaRPr>
                    </a:p>
                  </a:txBody>
                  <a:tcPr marL="94257" marR="94257" anchor="ctr">
                    <a:solidFill>
                      <a:schemeClr val="accent3"/>
                    </a:solidFill>
                  </a:tcPr>
                </a:tc>
                <a:extLst>
                  <a:ext uri="{0D108BD9-81ED-4DB2-BD59-A6C34878D82A}">
                    <a16:rowId xmlns:a16="http://schemas.microsoft.com/office/drawing/2014/main" val="2684881273"/>
                  </a:ext>
                </a:extLst>
              </a:tr>
            </a:tbl>
          </a:graphicData>
        </a:graphic>
      </p:graphicFrame>
    </p:spTree>
    <p:extLst>
      <p:ext uri="{BB962C8B-B14F-4D97-AF65-F5344CB8AC3E}">
        <p14:creationId xmlns:p14="http://schemas.microsoft.com/office/powerpoint/2010/main" val="3415060917"/>
      </p:ext>
    </p:extLst>
  </p:cSld>
  <p:clrMapOvr>
    <a:masterClrMapping/>
  </p:clrMapOvr>
  <p:extLst>
    <p:ext uri="{DCECCB84-F9BA-43D5-87BE-67443E8EF086}">
      <p15:sldGuideLst xmlns:p15="http://schemas.microsoft.com/office/powerpoint/2012/main">
        <p15:guide id="1" orient="horz" pos="142">
          <p15:clr>
            <a:srgbClr val="FBAE40"/>
          </p15:clr>
        </p15:guide>
        <p15:guide id="2" pos="3840">
          <p15:clr>
            <a:srgbClr val="FBAE40"/>
          </p15:clr>
        </p15:guide>
        <p15:guide id="3" pos="778">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4" name="Right Triangle 3">
            <a:extLst>
              <a:ext uri="{FF2B5EF4-FFF2-40B4-BE49-F238E27FC236}">
                <a16:creationId xmlns:a16="http://schemas.microsoft.com/office/drawing/2014/main" id="{79ED029D-F488-47E5-B064-0E35B31D23A5}"/>
              </a:ext>
            </a:extLst>
          </p:cNvPr>
          <p:cNvSpPr/>
          <p:nvPr userDrawn="1"/>
        </p:nvSpPr>
        <p:spPr>
          <a:xfrm flipV="1">
            <a:off x="0" y="-5"/>
            <a:ext cx="11747500" cy="6299203"/>
          </a:xfrm>
          <a:prstGeom prst="rtTriangle">
            <a:avLst/>
          </a:prstGeom>
          <a:solidFill>
            <a:srgbClr val="F67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5" name="Picture Placeholder 31" title="Image">
            <a:extLst>
              <a:ext uri="{FF2B5EF4-FFF2-40B4-BE49-F238E27FC236}">
                <a16:creationId xmlns:a16="http://schemas.microsoft.com/office/drawing/2014/main" id="{D683190A-95C6-428D-AEE4-FC8350C3246D}"/>
              </a:ext>
            </a:extLst>
          </p:cNvPr>
          <p:cNvSpPr>
            <a:spLocks noGrp="1"/>
          </p:cNvSpPr>
          <p:nvPr>
            <p:ph type="pic" sz="quarter" idx="13" hasCustomPrompt="1"/>
          </p:nvPr>
        </p:nvSpPr>
        <p:spPr>
          <a:xfrm>
            <a:off x="359229" y="326570"/>
            <a:ext cx="11473542" cy="6204859"/>
          </a:xfrm>
          <a:prstGeom prst="rect">
            <a:avLst/>
          </a:prstGeom>
          <a:solidFill>
            <a:schemeClr val="bg1">
              <a:lumMod val="85000"/>
            </a:schemeClr>
          </a:solidFill>
        </p:spPr>
        <p:txBody>
          <a:bodyPr lIns="0" tIns="0" anchor="ctr"/>
          <a:lstStyle>
            <a:lvl1pPr marL="0" indent="0" algn="ctr">
              <a:buNone/>
              <a:defRPr sz="1100" i="1">
                <a:latin typeface="Times New Roman" panose="02020603050405020304" pitchFamily="18" charset="0"/>
                <a:cs typeface="Times New Roman" panose="02020603050405020304" pitchFamily="18" charset="0"/>
              </a:defRPr>
            </a:lvl1pPr>
          </a:lstStyle>
          <a:p>
            <a:r>
              <a:rPr lang="en-ZA" dirty="0"/>
              <a:t>Insert or Drag and Drop Image Here</a:t>
            </a:r>
          </a:p>
        </p:txBody>
      </p:sp>
      <p:cxnSp>
        <p:nvCxnSpPr>
          <p:cNvPr id="6" name="Straight Connector 5">
            <a:extLst>
              <a:ext uri="{FF2B5EF4-FFF2-40B4-BE49-F238E27FC236}">
                <a16:creationId xmlns:a16="http://schemas.microsoft.com/office/drawing/2014/main" id="{F78F4957-6DDE-40CE-9D33-00B1434FA085}"/>
              </a:ext>
            </a:extLst>
          </p:cNvPr>
          <p:cNvCxnSpPr>
            <a:cxnSpLocks/>
          </p:cNvCxnSpPr>
          <p:nvPr userDrawn="1"/>
        </p:nvCxnSpPr>
        <p:spPr>
          <a:xfrm flipV="1">
            <a:off x="0" y="5344886"/>
            <a:ext cx="2362200" cy="124097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Title 1" title="Title ">
            <a:extLst>
              <a:ext uri="{FF2B5EF4-FFF2-40B4-BE49-F238E27FC236}">
                <a16:creationId xmlns:a16="http://schemas.microsoft.com/office/drawing/2014/main" id="{D9A8085F-72C4-4DFB-813E-C5666B0CCF3A}"/>
              </a:ext>
            </a:extLst>
          </p:cNvPr>
          <p:cNvSpPr>
            <a:spLocks noGrp="1"/>
          </p:cNvSpPr>
          <p:nvPr>
            <p:ph type="title" hasCustomPrompt="1"/>
          </p:nvPr>
        </p:nvSpPr>
        <p:spPr>
          <a:xfrm>
            <a:off x="359229" y="558802"/>
            <a:ext cx="8333222" cy="939798"/>
          </a:xfrm>
          <a:prstGeom prst="rect">
            <a:avLst/>
          </a:prstGeom>
          <a:solidFill>
            <a:schemeClr val="bg1">
              <a:alpha val="90000"/>
            </a:schemeClr>
          </a:solidFill>
        </p:spPr>
        <p:txBody>
          <a:bodyPr lIns="288000" anchor="ctr">
            <a:normAutofit/>
          </a:bodyPr>
          <a:lstStyle>
            <a:lvl1pPr>
              <a:defRPr sz="3600" b="1">
                <a:solidFill>
                  <a:schemeClr val="tx1"/>
                </a:solidFill>
              </a:defRPr>
            </a:lvl1pPr>
          </a:lstStyle>
          <a:p>
            <a:r>
              <a:rPr lang="en-US" dirty="0"/>
              <a:t>Add Caption Here</a:t>
            </a:r>
            <a:endParaRPr lang="en-IN" dirty="0"/>
          </a:p>
        </p:txBody>
      </p:sp>
      <p:pic>
        <p:nvPicPr>
          <p:cNvPr id="7" name="Picture Placeholder 11" title="Skyline">
            <a:extLst>
              <a:ext uri="{FF2B5EF4-FFF2-40B4-BE49-F238E27FC236}">
                <a16:creationId xmlns:a16="http://schemas.microsoft.com/office/drawing/2014/main" id="{51F3D883-E5FC-4F8D-A70D-A4CB466A740B}"/>
              </a:ext>
            </a:extLst>
          </p:cNvPr>
          <p:cNvPicPr>
            <a:picLocks noChangeAspect="1"/>
          </p:cNvPicPr>
          <p:nvPr userDrawn="1"/>
        </p:nvPicPr>
        <p:blipFill>
          <a:blip r:embed="rId2"/>
          <a:srcRect t="9408" b="9408"/>
          <a:stretch>
            <a:fillRect/>
          </a:stretch>
        </p:blipFill>
        <p:spPr>
          <a:xfrm>
            <a:off x="359229" y="326570"/>
            <a:ext cx="11473542" cy="6204859"/>
          </a:xfrm>
          <a:prstGeom prst="rect">
            <a:avLst/>
          </a:prstGeom>
        </p:spPr>
      </p:pic>
    </p:spTree>
    <p:extLst>
      <p:ext uri="{BB962C8B-B14F-4D97-AF65-F5344CB8AC3E}">
        <p14:creationId xmlns:p14="http://schemas.microsoft.com/office/powerpoint/2010/main" val="423757677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2" name="Title 1" title="Title">
            <a:extLst>
              <a:ext uri="{FF2B5EF4-FFF2-40B4-BE49-F238E27FC236}">
                <a16:creationId xmlns:a16="http://schemas.microsoft.com/office/drawing/2014/main" id="{A648E0EA-49ED-4F2D-A107-8FCE6301FC88}"/>
              </a:ext>
            </a:extLst>
          </p:cNvPr>
          <p:cNvSpPr>
            <a:spLocks noGrp="1"/>
          </p:cNvSpPr>
          <p:nvPr>
            <p:ph type="ctrTitle" hasCustomPrompt="1"/>
          </p:nvPr>
        </p:nvSpPr>
        <p:spPr>
          <a:xfrm>
            <a:off x="6375721" y="1821022"/>
            <a:ext cx="4853573" cy="1616252"/>
          </a:xfrm>
          <a:prstGeom prst="rect">
            <a:avLst/>
          </a:prstGeom>
        </p:spPr>
        <p:txBody>
          <a:bodyPr anchor="b">
            <a:normAutofit/>
          </a:bodyPr>
          <a:lstStyle>
            <a:lvl1pPr algn="l">
              <a:defRPr sz="4300" b="1">
                <a:solidFill>
                  <a:schemeClr val="accent1"/>
                </a:solidFill>
              </a:defRPr>
            </a:lvl1pPr>
          </a:lstStyle>
          <a:p>
            <a:r>
              <a:rPr lang="en-IN" dirty="0"/>
              <a:t>Click To Edit Master Title Style</a:t>
            </a:r>
            <a:endParaRPr lang="en-US" dirty="0"/>
          </a:p>
        </p:txBody>
      </p:sp>
      <p:sp>
        <p:nvSpPr>
          <p:cNvPr id="9" name="Text Placeholder 3">
            <a:extLst>
              <a:ext uri="{FF2B5EF4-FFF2-40B4-BE49-F238E27FC236}">
                <a16:creationId xmlns:a16="http://schemas.microsoft.com/office/drawing/2014/main" id="{A488AB73-8058-4FB5-9619-FCECCA9F3941}"/>
              </a:ext>
            </a:extLst>
          </p:cNvPr>
          <p:cNvSpPr>
            <a:spLocks noGrp="1"/>
          </p:cNvSpPr>
          <p:nvPr>
            <p:ph type="body" sz="quarter" idx="15" hasCustomPrompt="1"/>
          </p:nvPr>
        </p:nvSpPr>
        <p:spPr>
          <a:xfrm>
            <a:off x="6822929" y="3461163"/>
            <a:ext cx="3445782" cy="288000"/>
          </a:xfrm>
          <a:prstGeom prst="rect">
            <a:avLst/>
          </a:prstGeom>
        </p:spPr>
        <p:txBody>
          <a:bodyPr/>
          <a:lstStyle>
            <a:lvl1pPr marL="0" indent="0">
              <a:buNone/>
              <a:defRPr sz="1800">
                <a:latin typeface="+mn-lt"/>
                <a:cs typeface="Calibri Light" panose="020F0302020204030204" pitchFamily="34" charset="0"/>
              </a:defRPr>
            </a:lvl1pPr>
          </a:lstStyle>
          <a:p>
            <a:r>
              <a:rPr lang="en-ZA" dirty="0"/>
              <a:t>Name</a:t>
            </a:r>
          </a:p>
        </p:txBody>
      </p:sp>
      <p:sp>
        <p:nvSpPr>
          <p:cNvPr id="10" name="Text Placeholder 4">
            <a:extLst>
              <a:ext uri="{FF2B5EF4-FFF2-40B4-BE49-F238E27FC236}">
                <a16:creationId xmlns:a16="http://schemas.microsoft.com/office/drawing/2014/main" id="{359BE165-3EB5-4C11-8B53-6E98C0BC2E65}"/>
              </a:ext>
            </a:extLst>
          </p:cNvPr>
          <p:cNvSpPr>
            <a:spLocks noGrp="1"/>
          </p:cNvSpPr>
          <p:nvPr>
            <p:ph type="body" sz="quarter" idx="16" hasCustomPrompt="1"/>
          </p:nvPr>
        </p:nvSpPr>
        <p:spPr>
          <a:xfrm>
            <a:off x="6822929" y="3839451"/>
            <a:ext cx="3445782" cy="288000"/>
          </a:xfrm>
          <a:prstGeom prst="rect">
            <a:avLst/>
          </a:prstGeom>
        </p:spPr>
        <p:txBody>
          <a:bodyPr/>
          <a:lstStyle>
            <a:lvl1pPr marL="0" indent="0">
              <a:buNone/>
              <a:defRPr sz="1800">
                <a:latin typeface="+mn-lt"/>
                <a:cs typeface="Calibri Light" panose="020F0302020204030204" pitchFamily="34" charset="0"/>
              </a:defRPr>
            </a:lvl1pPr>
          </a:lstStyle>
          <a:p>
            <a:r>
              <a:rPr lang="en-ZA" dirty="0"/>
              <a:t>Phone Number</a:t>
            </a:r>
          </a:p>
        </p:txBody>
      </p:sp>
      <p:sp>
        <p:nvSpPr>
          <p:cNvPr id="11" name="Text Placeholder 5">
            <a:extLst>
              <a:ext uri="{FF2B5EF4-FFF2-40B4-BE49-F238E27FC236}">
                <a16:creationId xmlns:a16="http://schemas.microsoft.com/office/drawing/2014/main" id="{79D05293-35AD-495F-A7AE-942398090B15}"/>
              </a:ext>
            </a:extLst>
          </p:cNvPr>
          <p:cNvSpPr>
            <a:spLocks noGrp="1"/>
          </p:cNvSpPr>
          <p:nvPr>
            <p:ph type="body" sz="quarter" idx="17" hasCustomPrompt="1"/>
          </p:nvPr>
        </p:nvSpPr>
        <p:spPr>
          <a:xfrm>
            <a:off x="6822928" y="4216669"/>
            <a:ext cx="3445783" cy="289070"/>
          </a:xfrm>
          <a:prstGeom prst="rect">
            <a:avLst/>
          </a:prstGeom>
        </p:spPr>
        <p:txBody>
          <a:bodyPr/>
          <a:lstStyle>
            <a:lvl1pPr marL="0" indent="0">
              <a:buNone/>
              <a:defRPr sz="1800">
                <a:latin typeface="+mn-lt"/>
                <a:cs typeface="Calibri Light" panose="020F0302020204030204" pitchFamily="34" charset="0"/>
              </a:defRPr>
            </a:lvl1pPr>
          </a:lstStyle>
          <a:p>
            <a:r>
              <a:rPr lang="en-ZA" dirty="0"/>
              <a:t>Email </a:t>
            </a:r>
          </a:p>
        </p:txBody>
      </p:sp>
      <p:sp>
        <p:nvSpPr>
          <p:cNvPr id="13" name="Text Placeholder 21">
            <a:extLst>
              <a:ext uri="{FF2B5EF4-FFF2-40B4-BE49-F238E27FC236}">
                <a16:creationId xmlns:a16="http://schemas.microsoft.com/office/drawing/2014/main" id="{997A03F2-8D8A-4425-9F56-66DB33CE11A1}"/>
              </a:ext>
            </a:extLst>
          </p:cNvPr>
          <p:cNvSpPr>
            <a:spLocks noGrp="1"/>
          </p:cNvSpPr>
          <p:nvPr>
            <p:ph type="body" sz="quarter" idx="18" hasCustomPrompt="1"/>
          </p:nvPr>
        </p:nvSpPr>
        <p:spPr>
          <a:xfrm>
            <a:off x="6822929" y="4594957"/>
            <a:ext cx="3445782" cy="288000"/>
          </a:xfrm>
          <a:prstGeom prst="rect">
            <a:avLst/>
          </a:prstGeom>
        </p:spPr>
        <p:txBody>
          <a:bodyPr/>
          <a:lstStyle>
            <a:lvl1pPr marL="0" indent="0">
              <a:buNone/>
              <a:defRPr sz="1800">
                <a:latin typeface="+mn-lt"/>
                <a:cs typeface="Calibri Light" panose="020F0302020204030204" pitchFamily="34" charset="0"/>
              </a:defRPr>
            </a:lvl1pPr>
          </a:lstStyle>
          <a:p>
            <a:r>
              <a:rPr lang="en-ZA" dirty="0"/>
              <a:t>Company Website</a:t>
            </a:r>
          </a:p>
        </p:txBody>
      </p:sp>
      <p:sp>
        <p:nvSpPr>
          <p:cNvPr id="14" name="Shape 4157">
            <a:extLst>
              <a:ext uri="{FF2B5EF4-FFF2-40B4-BE49-F238E27FC236}">
                <a16:creationId xmlns:a16="http://schemas.microsoft.com/office/drawing/2014/main" id="{A30A8F28-98F4-425F-A750-78192A157DF4}"/>
              </a:ext>
            </a:extLst>
          </p:cNvPr>
          <p:cNvSpPr/>
          <p:nvPr userDrawn="1"/>
        </p:nvSpPr>
        <p:spPr>
          <a:xfrm>
            <a:off x="6458938" y="3505247"/>
            <a:ext cx="258875" cy="25887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F67B00"/>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15" name="Shape 4186">
            <a:extLst>
              <a:ext uri="{FF2B5EF4-FFF2-40B4-BE49-F238E27FC236}">
                <a16:creationId xmlns:a16="http://schemas.microsoft.com/office/drawing/2014/main" id="{2F84D399-8148-4E86-A1E4-BE7D1D81383A}"/>
              </a:ext>
            </a:extLst>
          </p:cNvPr>
          <p:cNvSpPr/>
          <p:nvPr userDrawn="1"/>
        </p:nvSpPr>
        <p:spPr>
          <a:xfrm>
            <a:off x="6507622" y="3897986"/>
            <a:ext cx="161507" cy="296095"/>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F67B00"/>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19" name="Shape 4379">
            <a:extLst>
              <a:ext uri="{FF2B5EF4-FFF2-40B4-BE49-F238E27FC236}">
                <a16:creationId xmlns:a16="http://schemas.microsoft.com/office/drawing/2014/main" id="{E4408FF8-E342-42F8-BBE9-1220822B5E99}"/>
              </a:ext>
            </a:extLst>
          </p:cNvPr>
          <p:cNvSpPr/>
          <p:nvPr userDrawn="1"/>
        </p:nvSpPr>
        <p:spPr>
          <a:xfrm>
            <a:off x="6458938" y="4327945"/>
            <a:ext cx="258875" cy="188273"/>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F67B00"/>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20" name="Shape 4487">
            <a:extLst>
              <a:ext uri="{FF2B5EF4-FFF2-40B4-BE49-F238E27FC236}">
                <a16:creationId xmlns:a16="http://schemas.microsoft.com/office/drawing/2014/main" id="{11D27456-C005-4109-9E74-0B692200A0B3}"/>
              </a:ext>
            </a:extLst>
          </p:cNvPr>
          <p:cNvSpPr/>
          <p:nvPr userDrawn="1"/>
        </p:nvSpPr>
        <p:spPr>
          <a:xfrm>
            <a:off x="6471716" y="4650082"/>
            <a:ext cx="233318" cy="233318"/>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F67B00"/>
          </a:solidFill>
          <a:ln w="12700">
            <a:miter lim="400000"/>
          </a:ln>
        </p:spPr>
        <p:txBody>
          <a:bodyPr lIns="38100" tIns="38100" rIns="38100" bIns="38100" anchor="ctr"/>
          <a:lstStyle/>
          <a:p>
            <a:pPr algn="ctr" defTabSz="457200">
              <a:lnSpc>
                <a:spcPct val="100000"/>
              </a:lnSpc>
              <a:defRPr sz="3000" spc="0">
                <a:solidFill>
                  <a:srgbClr val="FFFFFF"/>
                </a:solidFill>
                <a:effectLst>
                  <a:outerShdw blurRad="38100" dist="12700" dir="5400000" rotWithShape="0">
                    <a:srgbClr val="000000">
                      <a:alpha val="50000"/>
                    </a:srgbClr>
                  </a:outerShdw>
                </a:effectLst>
                <a:latin typeface="Gill Sans SemiBold"/>
                <a:ea typeface="Gill Sans SemiBold"/>
                <a:cs typeface="Gill Sans SemiBold"/>
                <a:sym typeface="Gill Sans SemiBold"/>
              </a:defRPr>
            </a:pPr>
            <a:endParaRPr dirty="0"/>
          </a:p>
        </p:txBody>
      </p:sp>
      <p:sp>
        <p:nvSpPr>
          <p:cNvPr id="21" name="Right Triangle 20">
            <a:extLst>
              <a:ext uri="{FF2B5EF4-FFF2-40B4-BE49-F238E27FC236}">
                <a16:creationId xmlns:a16="http://schemas.microsoft.com/office/drawing/2014/main" id="{FDDD2B84-3CB9-4567-8C91-C538E8A1C89F}"/>
              </a:ext>
            </a:extLst>
          </p:cNvPr>
          <p:cNvSpPr/>
          <p:nvPr userDrawn="1"/>
        </p:nvSpPr>
        <p:spPr>
          <a:xfrm flipV="1">
            <a:off x="0" y="-6"/>
            <a:ext cx="10625328" cy="5404110"/>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cxnSp>
        <p:nvCxnSpPr>
          <p:cNvPr id="22" name="Straight Connector 21">
            <a:extLst>
              <a:ext uri="{FF2B5EF4-FFF2-40B4-BE49-F238E27FC236}">
                <a16:creationId xmlns:a16="http://schemas.microsoft.com/office/drawing/2014/main" id="{34EF3020-1476-41B1-9FE7-B476A25C53D3}"/>
              </a:ext>
            </a:extLst>
          </p:cNvPr>
          <p:cNvCxnSpPr>
            <a:cxnSpLocks/>
          </p:cNvCxnSpPr>
          <p:nvPr userDrawn="1"/>
        </p:nvCxnSpPr>
        <p:spPr>
          <a:xfrm flipV="1">
            <a:off x="0" y="0"/>
            <a:ext cx="6030686" cy="300445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1B64EC3-B232-415D-8E27-EB3E24D13922}"/>
              </a:ext>
            </a:extLst>
          </p:cNvPr>
          <p:cNvCxnSpPr>
            <a:cxnSpLocks/>
          </p:cNvCxnSpPr>
          <p:nvPr userDrawn="1"/>
        </p:nvCxnSpPr>
        <p:spPr>
          <a:xfrm flipV="1">
            <a:off x="9004301" y="3924299"/>
            <a:ext cx="3187700" cy="1689100"/>
          </a:xfrm>
          <a:prstGeom prst="line">
            <a:avLst/>
          </a:prstGeom>
          <a:ln>
            <a:solidFill>
              <a:srgbClr val="F67B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261CE2F-F199-4242-AC6C-692676B81FF1}"/>
              </a:ext>
            </a:extLst>
          </p:cNvPr>
          <p:cNvCxnSpPr>
            <a:cxnSpLocks/>
          </p:cNvCxnSpPr>
          <p:nvPr userDrawn="1"/>
        </p:nvCxnSpPr>
        <p:spPr>
          <a:xfrm flipV="1">
            <a:off x="-17837" y="4700016"/>
            <a:ext cx="1919789" cy="100105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Picture Placeholder 24">
            <a:extLst>
              <a:ext uri="{FF2B5EF4-FFF2-40B4-BE49-F238E27FC236}">
                <a16:creationId xmlns:a16="http://schemas.microsoft.com/office/drawing/2014/main" id="{89C0506D-0CA6-4583-9D04-24E7F4D16AD8}"/>
              </a:ext>
            </a:extLst>
          </p:cNvPr>
          <p:cNvSpPr>
            <a:spLocks noGrp="1"/>
          </p:cNvSpPr>
          <p:nvPr>
            <p:ph type="pic" sz="quarter" idx="13"/>
          </p:nvPr>
        </p:nvSpPr>
        <p:spPr>
          <a:xfrm>
            <a:off x="1683398" y="860944"/>
            <a:ext cx="4428523" cy="5137089"/>
          </a:xfrm>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txBody>
          <a:bodyPr wrap="square" anchor="ctr">
            <a:noAutofit/>
          </a:bodyPr>
          <a:lstStyle>
            <a:lvl1pPr marL="0" indent="0" algn="ctr">
              <a:buNone/>
              <a:defRPr>
                <a:solidFill>
                  <a:schemeClr val="tx1"/>
                </a:solidFill>
              </a:defRPr>
            </a:lvl1pPr>
          </a:lstStyle>
          <a:p>
            <a:r>
              <a:rPr lang="en-US"/>
              <a:t>Click icon to add picture</a:t>
            </a:r>
            <a:endParaRPr lang="en-IN" dirty="0"/>
          </a:p>
        </p:txBody>
      </p:sp>
    </p:spTree>
    <p:extLst>
      <p:ext uri="{BB962C8B-B14F-4D97-AF65-F5344CB8AC3E}">
        <p14:creationId xmlns:p14="http://schemas.microsoft.com/office/powerpoint/2010/main" val="3839051282"/>
      </p:ext>
    </p:extLst>
  </p:cSld>
  <p:clrMapOvr>
    <a:masterClrMapping/>
  </p:clrMapOvr>
  <p:extLst>
    <p:ext uri="{DCECCB84-F9BA-43D5-87BE-67443E8EF086}">
      <p15:sldGuideLst xmlns:p15="http://schemas.microsoft.com/office/powerpoint/2012/main">
        <p15:guide id="1" orient="horz" pos="2160">
          <p15:clr>
            <a:srgbClr val="FBAE40"/>
          </p15:clr>
        </p15:guide>
        <p15:guide id="2" pos="7537">
          <p15:clr>
            <a:srgbClr val="FBAE40"/>
          </p15:clr>
        </p15:guide>
        <p15:guide id="3" pos="138">
          <p15:clr>
            <a:srgbClr val="FBAE40"/>
          </p15:clr>
        </p15:guide>
        <p15:guide id="4" orient="horz" pos="4178">
          <p15:clr>
            <a:srgbClr val="FBAE40"/>
          </p15:clr>
        </p15:guide>
        <p15:guide id="5" orient="horz" pos="142">
          <p15:clr>
            <a:srgbClr val="FBAE40"/>
          </p15:clr>
        </p15:guide>
        <p15:guide id="6" pos="2457">
          <p15:clr>
            <a:srgbClr val="FBAE40"/>
          </p15:clr>
        </p15:guide>
        <p15:guide id="7" pos="43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DB16155-303B-403D-8B49-D4CEE47D6863}"/>
              </a:ext>
            </a:extLst>
          </p:cNvPr>
          <p:cNvSpPr>
            <a:spLocks noGrp="1"/>
          </p:cNvSpPr>
          <p:nvPr>
            <p:ph type="ftr" sz="quarter" idx="3"/>
          </p:nvPr>
        </p:nvSpPr>
        <p:spPr>
          <a:xfrm>
            <a:off x="338530" y="6356350"/>
            <a:ext cx="4114800" cy="365125"/>
          </a:xfrm>
          <a:prstGeom prst="rect">
            <a:avLst/>
          </a:prstGeom>
        </p:spPr>
        <p:txBody>
          <a:bodyPr vert="horz" lIns="91440" tIns="45720" rIns="91440" bIns="45720" rtlCol="0" anchor="ctr"/>
          <a:lstStyle>
            <a:lvl1pPr algn="l">
              <a:defRPr sz="1200">
                <a:solidFill>
                  <a:schemeClr val="bg2"/>
                </a:solidFill>
              </a:defRPr>
            </a:lvl1pPr>
          </a:lstStyle>
          <a:p>
            <a:r>
              <a:rPr lang="en-IN" dirty="0"/>
              <a:t>Add a footer</a:t>
            </a:r>
          </a:p>
        </p:txBody>
      </p:sp>
      <p:sp>
        <p:nvSpPr>
          <p:cNvPr id="6" name="Slide Number Placeholder 5">
            <a:extLst>
              <a:ext uri="{FF2B5EF4-FFF2-40B4-BE49-F238E27FC236}">
                <a16:creationId xmlns:a16="http://schemas.microsoft.com/office/drawing/2014/main" id="{6B915EF5-4ABE-4759-AC09-679CD6083A55}"/>
              </a:ext>
            </a:extLst>
          </p:cNvPr>
          <p:cNvSpPr>
            <a:spLocks noGrp="1"/>
          </p:cNvSpPr>
          <p:nvPr>
            <p:ph type="sldNum" sz="quarter" idx="4"/>
          </p:nvPr>
        </p:nvSpPr>
        <p:spPr>
          <a:xfrm>
            <a:off x="11146971" y="6356350"/>
            <a:ext cx="740227" cy="365125"/>
          </a:xfrm>
          <a:prstGeom prst="rect">
            <a:avLst/>
          </a:prstGeom>
        </p:spPr>
        <p:txBody>
          <a:bodyPr vert="horz" lIns="91440" tIns="45720" rIns="91440" bIns="45720" rtlCol="0" anchor="ctr"/>
          <a:lstStyle>
            <a:lvl1pPr algn="r">
              <a:defRPr sz="1200">
                <a:solidFill>
                  <a:schemeClr val="bg2"/>
                </a:solidFill>
              </a:defRPr>
            </a:lvl1pPr>
          </a:lstStyle>
          <a:p>
            <a:fld id="{8699F50C-BE38-4BD0-BA84-9B090E1F2B9B}" type="slidenum">
              <a:rPr lang="en-IN" smtClean="0"/>
              <a:pPr/>
              <a:t>‹#›</a:t>
            </a:fld>
            <a:endParaRPr lang="en-IN" dirty="0"/>
          </a:p>
        </p:txBody>
      </p:sp>
      <p:sp>
        <p:nvSpPr>
          <p:cNvPr id="9" name="Title Placeholder 8">
            <a:extLst>
              <a:ext uri="{FF2B5EF4-FFF2-40B4-BE49-F238E27FC236}">
                <a16:creationId xmlns:a16="http://schemas.microsoft.com/office/drawing/2014/main" id="{AA2D2B61-D240-024D-AD60-4162EF1528B9}"/>
              </a:ext>
            </a:extLst>
          </p:cNvPr>
          <p:cNvSpPr>
            <a:spLocks noGrp="1"/>
          </p:cNvSpPr>
          <p:nvPr>
            <p:ph type="title"/>
          </p:nvPr>
        </p:nvSpPr>
        <p:spPr>
          <a:xfrm>
            <a:off x="518678" y="209029"/>
            <a:ext cx="10835122" cy="1147968"/>
          </a:xfrm>
          <a:prstGeom prst="rect">
            <a:avLst/>
          </a:prstGeom>
        </p:spPr>
        <p:txBody>
          <a:bodyPr vert="horz" lIns="91440" tIns="45720" rIns="91440" bIns="0" rtlCol="0" anchor="b">
            <a:normAutofit/>
          </a:bodyPr>
          <a:lstStyle/>
          <a:p>
            <a:r>
              <a:rPr lang="en-US"/>
              <a:t>Click to edit Master title style</a:t>
            </a:r>
            <a:endParaRPr lang="en-US" dirty="0"/>
          </a:p>
        </p:txBody>
      </p:sp>
    </p:spTree>
    <p:extLst>
      <p:ext uri="{BB962C8B-B14F-4D97-AF65-F5344CB8AC3E}">
        <p14:creationId xmlns:p14="http://schemas.microsoft.com/office/powerpoint/2010/main" val="1564885083"/>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85" r:id="rId3"/>
    <p:sldLayoutId id="2147483706" r:id="rId4"/>
    <p:sldLayoutId id="2147483708" r:id="rId5"/>
    <p:sldLayoutId id="2147483704" r:id="rId6"/>
    <p:sldLayoutId id="2147483689" r:id="rId7"/>
    <p:sldLayoutId id="2147483668" r:id="rId8"/>
    <p:sldLayoutId id="2147483707" r:id="rId9"/>
    <p:sldLayoutId id="2147483710" r:id="rId10"/>
    <p:sldLayoutId id="2147483711" r:id="rId11"/>
    <p:sldLayoutId id="2147483712" r:id="rId12"/>
    <p:sldLayoutId id="2147483713" r:id="rId13"/>
    <p:sldLayoutId id="2147483714" r:id="rId14"/>
    <p:sldLayoutId id="2147483715" r:id="rId15"/>
    <p:sldLayoutId id="2147483716" r:id="rId16"/>
    <p:sldLayoutId id="2147483692" r:id="rId17"/>
    <p:sldLayoutId id="2147483697" r:id="rId18"/>
    <p:sldLayoutId id="2147483674" r:id="rId19"/>
    <p:sldLayoutId id="2147483717" r:id="rId20"/>
  </p:sldLayoutIdLst>
  <p:hf hdr="0"/>
  <p:txStyles>
    <p:titleStyle>
      <a:lvl1pPr algn="l" defTabSz="914400" rtl="0" eaLnBrk="1" latinLnBrk="0" hangingPunct="1">
        <a:lnSpc>
          <a:spcPct val="90000"/>
        </a:lnSpc>
        <a:spcBef>
          <a:spcPct val="0"/>
        </a:spcBef>
        <a:buNone/>
        <a:defRPr lang="en-IN" sz="4400" b="1"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000"/>
        </a:spcBef>
        <a:buClr>
          <a:srgbClr val="2E7A40"/>
        </a:buClr>
        <a:buFont typeface="Arial" panose="020B0604020202020204" pitchFamily="34" charset="0"/>
        <a:buChar char="•"/>
        <a:defRPr lang="en-US" sz="2400" kern="1200" dirty="0">
          <a:solidFill>
            <a:schemeClr val="tx1"/>
          </a:solidFill>
          <a:latin typeface="+mn-lt"/>
          <a:ea typeface="+mn-ea"/>
          <a:cs typeface="+mn-cs"/>
        </a:defRPr>
      </a:lvl1pPr>
      <a:lvl2pPr marL="685800" indent="-228600" algn="l" defTabSz="914400" rtl="0" eaLnBrk="1" latinLnBrk="0" hangingPunct="1">
        <a:lnSpc>
          <a:spcPct val="90000"/>
        </a:lnSpc>
        <a:spcBef>
          <a:spcPts val="500"/>
        </a:spcBef>
        <a:buClr>
          <a:srgbClr val="2E7A40"/>
        </a:buClr>
        <a:buFont typeface="Arial" panose="020B0604020202020204" pitchFamily="34" charset="0"/>
        <a:buChar char="•"/>
        <a:defRPr lang="en-US" sz="2000" kern="1200" dirty="0">
          <a:solidFill>
            <a:schemeClr val="tx1"/>
          </a:solidFill>
          <a:latin typeface="+mn-lt"/>
          <a:ea typeface="+mn-ea"/>
          <a:cs typeface="+mn-cs"/>
        </a:defRPr>
      </a:lvl2pPr>
      <a:lvl3pPr marL="1143000" indent="-228600" algn="l" defTabSz="914400" rtl="0" eaLnBrk="1" latinLnBrk="0" hangingPunct="1">
        <a:lnSpc>
          <a:spcPct val="90000"/>
        </a:lnSpc>
        <a:spcBef>
          <a:spcPts val="500"/>
        </a:spcBef>
        <a:buClr>
          <a:srgbClr val="2E7A40"/>
        </a:buClr>
        <a:buFont typeface="Arial" panose="020B0604020202020204" pitchFamily="34" charset="0"/>
        <a:buChar char="•"/>
        <a:defRPr lang="en-US" sz="1800" kern="1200" dirty="0">
          <a:solidFill>
            <a:schemeClr val="tx1"/>
          </a:solidFill>
          <a:latin typeface="+mn-lt"/>
          <a:ea typeface="+mn-ea"/>
          <a:cs typeface="+mn-cs"/>
        </a:defRPr>
      </a:lvl3pPr>
      <a:lvl4pPr marL="1600200" indent="-228600" algn="l" defTabSz="914400" rtl="0" eaLnBrk="1" latinLnBrk="0" hangingPunct="1">
        <a:lnSpc>
          <a:spcPct val="90000"/>
        </a:lnSpc>
        <a:spcBef>
          <a:spcPts val="500"/>
        </a:spcBef>
        <a:buClr>
          <a:srgbClr val="2E7A40"/>
        </a:buClr>
        <a:buFont typeface="Arial" panose="020B0604020202020204" pitchFamily="34" charset="0"/>
        <a:buChar char="•"/>
        <a:defRPr lang="en-US" sz="1600" kern="1200" dirty="0">
          <a:solidFill>
            <a:schemeClr val="tx1"/>
          </a:solidFill>
          <a:latin typeface="+mn-lt"/>
          <a:ea typeface="+mn-ea"/>
          <a:cs typeface="+mn-cs"/>
        </a:defRPr>
      </a:lvl4pPr>
      <a:lvl5pPr marL="2057400" indent="-228600" algn="l" defTabSz="914400" rtl="0" eaLnBrk="1" latinLnBrk="0" hangingPunct="1">
        <a:lnSpc>
          <a:spcPct val="90000"/>
        </a:lnSpc>
        <a:spcBef>
          <a:spcPts val="500"/>
        </a:spcBef>
        <a:buClr>
          <a:srgbClr val="2E7A40"/>
        </a:buClr>
        <a:buFont typeface="Arial" panose="020B0604020202020204" pitchFamily="34" charset="0"/>
        <a:buChar char="•"/>
        <a:defRPr lang="en-IN" sz="1600" kern="1200" dirty="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hyperlink" Target="https://www.news.com.au/finance/business/other-industries/mascot-towers-owners-say-nsw-government-should-pay-for-repairs/" TargetMode="External"/><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F16F6E8-2584-433A-AAB1-6F8D0D3B2F5A}"/>
              </a:ext>
            </a:extLst>
          </p:cNvPr>
          <p:cNvSpPr>
            <a:spLocks noGrp="1" noChangeArrowheads="1"/>
          </p:cNvSpPr>
          <p:nvPr>
            <p:ph type="ctrTitle"/>
          </p:nvPr>
        </p:nvSpPr>
        <p:spPr/>
        <p:txBody>
          <a:bodyPr/>
          <a:lstStyle/>
          <a:p>
            <a:pPr eaLnBrk="1" hangingPunct="1"/>
            <a:r>
              <a:rPr lang="en-AU" altLang="en-US" dirty="0">
                <a:ln>
                  <a:noFill/>
                </a:ln>
              </a:rPr>
              <a:t>Intelligence in Regulation</a:t>
            </a:r>
            <a:endParaRPr lang="en-US" altLang="en-US" dirty="0">
              <a:ln>
                <a:noFill/>
              </a:ln>
              <a:solidFill>
                <a:srgbClr val="66FF33"/>
              </a:solidFill>
            </a:endParaRPr>
          </a:p>
        </p:txBody>
      </p:sp>
      <p:sp>
        <p:nvSpPr>
          <p:cNvPr id="10243" name="Rectangle 3">
            <a:extLst>
              <a:ext uri="{FF2B5EF4-FFF2-40B4-BE49-F238E27FC236}">
                <a16:creationId xmlns:a16="http://schemas.microsoft.com/office/drawing/2014/main" id="{5012D6A4-4652-4241-BAC9-A0170685263F}"/>
              </a:ext>
            </a:extLst>
          </p:cNvPr>
          <p:cNvSpPr>
            <a:spLocks noGrp="1" noChangeArrowheads="1"/>
          </p:cNvSpPr>
          <p:nvPr>
            <p:ph type="subTitle" idx="1"/>
          </p:nvPr>
        </p:nvSpPr>
        <p:spPr/>
        <p:txBody>
          <a:bodyPr/>
          <a:lstStyle/>
          <a:p>
            <a:pPr algn="l" eaLnBrk="1" hangingPunct="1">
              <a:lnSpc>
                <a:spcPct val="80000"/>
              </a:lnSpc>
            </a:pPr>
            <a:r>
              <a:rPr lang="en-AU" altLang="en-US" dirty="0"/>
              <a:t>Neil Quarmby</a:t>
            </a:r>
            <a:endParaRPr lang="en-AU" altLang="en-US" sz="1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7"/>
          </p:nvPr>
        </p:nvSpPr>
        <p:spPr/>
        <p:txBody>
          <a:bodyPr/>
          <a:lstStyle/>
          <a:p>
            <a:r>
              <a:rPr lang="en-IN"/>
              <a:t>Add a footer</a:t>
            </a:r>
            <a:endParaRPr lang="en-IN" dirty="0"/>
          </a:p>
        </p:txBody>
      </p:sp>
      <p:sp>
        <p:nvSpPr>
          <p:cNvPr id="3" name="Slide Number Placeholder 2"/>
          <p:cNvSpPr>
            <a:spLocks noGrp="1"/>
          </p:cNvSpPr>
          <p:nvPr>
            <p:ph type="sldNum" sz="quarter" idx="18"/>
          </p:nvPr>
        </p:nvSpPr>
        <p:spPr/>
        <p:txBody>
          <a:bodyPr/>
          <a:lstStyle/>
          <a:p>
            <a:fld id="{8699F50C-BE38-4BD0-BA84-9B090E1F2B9B}" type="slidenum">
              <a:rPr lang="en-IN" smtClean="0"/>
              <a:t>10</a:t>
            </a:fld>
            <a:endParaRPr lang="en-IN" dirty="0"/>
          </a:p>
        </p:txBody>
      </p:sp>
      <p:sp>
        <p:nvSpPr>
          <p:cNvPr id="4" name="Title 3"/>
          <p:cNvSpPr>
            <a:spLocks noGrp="1"/>
          </p:cNvSpPr>
          <p:nvPr>
            <p:ph type="title"/>
          </p:nvPr>
        </p:nvSpPr>
        <p:spPr/>
        <p:txBody>
          <a:bodyPr/>
          <a:lstStyle/>
          <a:p>
            <a:r>
              <a:rPr lang="en-US" dirty="0"/>
              <a:t>Example</a:t>
            </a:r>
            <a:endParaRPr lang="en-AU" dirty="0"/>
          </a:p>
        </p:txBody>
      </p:sp>
      <p:sp>
        <p:nvSpPr>
          <p:cNvPr id="5" name="Content Placeholder 4"/>
          <p:cNvSpPr>
            <a:spLocks noGrp="1"/>
          </p:cNvSpPr>
          <p:nvPr>
            <p:ph idx="1"/>
          </p:nvPr>
        </p:nvSpPr>
        <p:spPr/>
        <p:txBody>
          <a:bodyPr/>
          <a:lstStyle/>
          <a:p>
            <a:pPr marL="0" indent="0">
              <a:buNone/>
            </a:pPr>
            <a:r>
              <a:rPr lang="en-AU" sz="2000" dirty="0"/>
              <a:t>The Natural Resources Access Regulator  (NRAR) has marked its first anniversary by dramatically increasing its workload and boosting its investigation efforts.</a:t>
            </a:r>
          </a:p>
          <a:p>
            <a:pPr marL="0" indent="0">
              <a:buNone/>
            </a:pPr>
            <a:r>
              <a:rPr lang="en-AU" sz="2000" dirty="0"/>
              <a:t>Chief Regulatory Officer for NRAR, Grant Barnes said the recent Budget allocated an additional $5.1million to the Regulator to enable it to continue ensuring fair management of water across the State.</a:t>
            </a:r>
          </a:p>
          <a:p>
            <a:pPr marL="0" indent="0">
              <a:buNone/>
            </a:pPr>
            <a:r>
              <a:rPr lang="en-AU" sz="2000" dirty="0"/>
              <a:t>“We have received over 4,000 hotline calls or emails to date — an average of 12 a day — with 773 of these being breach allegations,” Mr Barnes said.</a:t>
            </a:r>
          </a:p>
          <a:p>
            <a:pPr marL="0" indent="0">
              <a:buNone/>
            </a:pPr>
            <a:r>
              <a:rPr lang="en-AU" sz="2000" dirty="0"/>
              <a:t>“When we took over the State’s water regulation on 30 April 2018, we inherited 483 cases of alleged breaches from previous water regulation Agencies. We’re working our way through these cases, with only 30 remaining.”… received 70 per cent more cases for investigation, with 80 per cent more cases finalised…. “five times as many allegations of unlawful water-take received and four times as many directions issued to landholders to remove unlawful water management works,” Mr Barnes said.</a:t>
            </a:r>
          </a:p>
          <a:p>
            <a:pPr marL="0" indent="0">
              <a:buNone/>
            </a:pPr>
            <a:r>
              <a:rPr lang="en-AU" sz="2000" dirty="0"/>
              <a:t>“We have doubled our initial complement of 73 officers; the majority of NRAR’s 145 staff are on the front line undertaking licensing, targeted investigations, monitoring and auditing across the State.”</a:t>
            </a:r>
          </a:p>
        </p:txBody>
      </p:sp>
    </p:spTree>
    <p:extLst>
      <p:ext uri="{BB962C8B-B14F-4D97-AF65-F5344CB8AC3E}">
        <p14:creationId xmlns:p14="http://schemas.microsoft.com/office/powerpoint/2010/main" val="32555760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50D715B-38BC-4AC0-AA3E-8628501FDAD1}"/>
              </a:ext>
            </a:extLst>
          </p:cNvPr>
          <p:cNvSpPr/>
          <p:nvPr/>
        </p:nvSpPr>
        <p:spPr>
          <a:xfrm>
            <a:off x="212436" y="3430588"/>
            <a:ext cx="11416146" cy="342265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solidFill>
                <a:prstClr val="white"/>
              </a:solidFill>
            </a:endParaRPr>
          </a:p>
        </p:txBody>
      </p:sp>
      <p:sp>
        <p:nvSpPr>
          <p:cNvPr id="5" name="Rectangle 4">
            <a:extLst>
              <a:ext uri="{FF2B5EF4-FFF2-40B4-BE49-F238E27FC236}">
                <a16:creationId xmlns:a16="http://schemas.microsoft.com/office/drawing/2014/main" id="{9C4E9A2E-3043-452F-BE14-8F9C6F71F8E4}"/>
              </a:ext>
            </a:extLst>
          </p:cNvPr>
          <p:cNvSpPr/>
          <p:nvPr/>
        </p:nvSpPr>
        <p:spPr>
          <a:xfrm>
            <a:off x="508000" y="1050927"/>
            <a:ext cx="10954327" cy="2019300"/>
          </a:xfrm>
          <a:prstGeom prst="rect">
            <a:avLst/>
          </a:prstGeom>
          <a:solidFill>
            <a:schemeClr val="accent6">
              <a:lumMod val="60000"/>
              <a:lumOff val="4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solidFill>
                <a:prstClr val="white"/>
              </a:solidFill>
            </a:endParaRPr>
          </a:p>
        </p:txBody>
      </p:sp>
      <p:sp>
        <p:nvSpPr>
          <p:cNvPr id="41988" name="TextBox 5">
            <a:extLst>
              <a:ext uri="{FF2B5EF4-FFF2-40B4-BE49-F238E27FC236}">
                <a16:creationId xmlns:a16="http://schemas.microsoft.com/office/drawing/2014/main" id="{4BCF88AC-E335-4497-8411-F45C7586B79A}"/>
              </a:ext>
            </a:extLst>
          </p:cNvPr>
          <p:cNvSpPr txBox="1">
            <a:spLocks noChangeArrowheads="1"/>
          </p:cNvSpPr>
          <p:nvPr/>
        </p:nvSpPr>
        <p:spPr bwMode="auto">
          <a:xfrm>
            <a:off x="9144000" y="474664"/>
            <a:ext cx="2318326"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dirty="0">
                <a:solidFill>
                  <a:srgbClr val="000000"/>
                </a:solidFill>
                <a:latin typeface="Calibri" panose="020F0502020204030204" pitchFamily="34" charset="0"/>
              </a:rPr>
              <a:t>Type 4 Industry regulated </a:t>
            </a:r>
          </a:p>
          <a:p>
            <a:pPr eaLnBrk="1" hangingPunct="1">
              <a:spcBef>
                <a:spcPct val="0"/>
              </a:spcBef>
              <a:spcAft>
                <a:spcPct val="0"/>
              </a:spcAft>
              <a:buClrTx/>
              <a:buSzTx/>
              <a:buFontTx/>
              <a:buNone/>
            </a:pPr>
            <a:endParaRPr lang="en-AU" altLang="en-US" sz="1400" dirty="0">
              <a:solidFill>
                <a:srgbClr val="000000"/>
              </a:solidFill>
              <a:latin typeface="Calibri" panose="020F0502020204030204" pitchFamily="34" charset="0"/>
            </a:endParaRPr>
          </a:p>
          <a:p>
            <a:pPr eaLnBrk="1" hangingPunct="1">
              <a:spcBef>
                <a:spcPct val="0"/>
              </a:spcBef>
              <a:spcAft>
                <a:spcPct val="0"/>
              </a:spcAft>
              <a:buClrTx/>
              <a:buSzTx/>
              <a:buFontTx/>
              <a:buNone/>
            </a:pPr>
            <a:r>
              <a:rPr lang="en-AU" altLang="en-US" sz="1400" dirty="0">
                <a:solidFill>
                  <a:srgbClr val="000000"/>
                </a:solidFill>
                <a:latin typeface="Calibri" panose="020F0502020204030204" pitchFamily="34" charset="0"/>
              </a:rPr>
              <a:t>Little government oversight of industry standards and practices. Enforcement may occur through professional bodies or peaks.</a:t>
            </a:r>
          </a:p>
        </p:txBody>
      </p:sp>
      <p:sp>
        <p:nvSpPr>
          <p:cNvPr id="41989" name="TextBox 6">
            <a:extLst>
              <a:ext uri="{FF2B5EF4-FFF2-40B4-BE49-F238E27FC236}">
                <a16:creationId xmlns:a16="http://schemas.microsoft.com/office/drawing/2014/main" id="{9E0DA5A4-515E-439D-B673-4ABB1841E445}"/>
              </a:ext>
            </a:extLst>
          </p:cNvPr>
          <p:cNvSpPr txBox="1">
            <a:spLocks noChangeArrowheads="1"/>
          </p:cNvSpPr>
          <p:nvPr/>
        </p:nvSpPr>
        <p:spPr bwMode="auto">
          <a:xfrm>
            <a:off x="6049816" y="474664"/>
            <a:ext cx="309418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dirty="0">
                <a:solidFill>
                  <a:srgbClr val="000000"/>
                </a:solidFill>
                <a:latin typeface="Calibri" panose="020F0502020204030204" pitchFamily="34" charset="0"/>
              </a:rPr>
              <a:t>Type 3 Self-regulation </a:t>
            </a:r>
          </a:p>
          <a:p>
            <a:pPr eaLnBrk="1" hangingPunct="1">
              <a:spcBef>
                <a:spcPct val="0"/>
              </a:spcBef>
              <a:spcAft>
                <a:spcPct val="0"/>
              </a:spcAft>
              <a:buClrTx/>
              <a:buSzTx/>
              <a:buFontTx/>
              <a:buNone/>
            </a:pPr>
            <a:endParaRPr lang="en-AU" altLang="en-US" sz="1400" b="1" dirty="0">
              <a:solidFill>
                <a:srgbClr val="000000"/>
              </a:solidFill>
              <a:latin typeface="Calibri" panose="020F0502020204030204" pitchFamily="34" charset="0"/>
            </a:endParaRPr>
          </a:p>
          <a:p>
            <a:pPr eaLnBrk="1" hangingPunct="1">
              <a:spcBef>
                <a:spcPct val="0"/>
              </a:spcBef>
              <a:spcAft>
                <a:spcPct val="0"/>
              </a:spcAft>
              <a:buClrTx/>
              <a:buSzTx/>
              <a:buFontTx/>
              <a:buNone/>
            </a:pPr>
            <a:r>
              <a:rPr lang="en-AU" altLang="en-US" sz="1400" dirty="0">
                <a:solidFill>
                  <a:srgbClr val="000000"/>
                </a:solidFill>
                <a:latin typeface="Calibri" panose="020F0502020204030204" pitchFamily="34" charset="0"/>
              </a:rPr>
              <a:t>Government coordinates standards with industry and the regulator has a monitoring role in the performance of participants. Participants act as a component of the regulator’s workforce by reporting their own actions to identify and mitigate risks – including taking their own enforcement action. </a:t>
            </a:r>
          </a:p>
        </p:txBody>
      </p:sp>
      <p:sp>
        <p:nvSpPr>
          <p:cNvPr id="41990" name="TextBox 7">
            <a:extLst>
              <a:ext uri="{FF2B5EF4-FFF2-40B4-BE49-F238E27FC236}">
                <a16:creationId xmlns:a16="http://schemas.microsoft.com/office/drawing/2014/main" id="{FD154D88-BBCE-4AA0-8C77-502289A60841}"/>
              </a:ext>
            </a:extLst>
          </p:cNvPr>
          <p:cNvSpPr txBox="1">
            <a:spLocks noChangeArrowheads="1"/>
          </p:cNvSpPr>
          <p:nvPr/>
        </p:nvSpPr>
        <p:spPr bwMode="auto">
          <a:xfrm>
            <a:off x="628074" y="493713"/>
            <a:ext cx="2981326"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dirty="0">
                <a:solidFill>
                  <a:srgbClr val="000000"/>
                </a:solidFill>
                <a:latin typeface="Calibri" panose="020F0502020204030204" pitchFamily="34" charset="0"/>
              </a:rPr>
              <a:t>Type 1 Enforcement-based regulation </a:t>
            </a:r>
          </a:p>
          <a:p>
            <a:pPr eaLnBrk="1" hangingPunct="1">
              <a:spcBef>
                <a:spcPct val="0"/>
              </a:spcBef>
              <a:spcAft>
                <a:spcPct val="0"/>
              </a:spcAft>
              <a:buClrTx/>
              <a:buSzTx/>
              <a:buFontTx/>
              <a:buNone/>
            </a:pPr>
            <a:r>
              <a:rPr lang="en-AU" altLang="en-US" sz="1400" dirty="0">
                <a:solidFill>
                  <a:srgbClr val="000000"/>
                </a:solidFill>
                <a:latin typeface="Calibri" panose="020F0502020204030204" pitchFamily="34" charset="0"/>
              </a:rPr>
              <a:t>A traditional rules-based approach in which risks and treatments are identified and directed by the regulator. </a:t>
            </a:r>
          </a:p>
          <a:p>
            <a:pPr eaLnBrk="1" hangingPunct="1">
              <a:spcBef>
                <a:spcPct val="0"/>
              </a:spcBef>
              <a:spcAft>
                <a:spcPct val="0"/>
              </a:spcAft>
              <a:buClrTx/>
              <a:buSzTx/>
              <a:buFontTx/>
              <a:buNone/>
            </a:pPr>
            <a:r>
              <a:rPr lang="en-AU" altLang="en-US" sz="1400" dirty="0">
                <a:solidFill>
                  <a:srgbClr val="000000"/>
                </a:solidFill>
                <a:latin typeface="Calibri" panose="020F0502020204030204" pitchFamily="34" charset="0"/>
              </a:rPr>
              <a:t>Mandatory and rules-base regulation drives decisions. Consultation with industry occurs over standards and rules.</a:t>
            </a:r>
          </a:p>
        </p:txBody>
      </p:sp>
      <p:sp>
        <p:nvSpPr>
          <p:cNvPr id="41991" name="TextBox 8">
            <a:extLst>
              <a:ext uri="{FF2B5EF4-FFF2-40B4-BE49-F238E27FC236}">
                <a16:creationId xmlns:a16="http://schemas.microsoft.com/office/drawing/2014/main" id="{83F274F2-F3A4-44C0-9047-CFFA43A0C158}"/>
              </a:ext>
            </a:extLst>
          </p:cNvPr>
          <p:cNvSpPr txBox="1">
            <a:spLocks noChangeArrowheads="1"/>
          </p:cNvSpPr>
          <p:nvPr/>
        </p:nvSpPr>
        <p:spPr bwMode="auto">
          <a:xfrm>
            <a:off x="3528291" y="504825"/>
            <a:ext cx="2602634" cy="21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dirty="0">
                <a:solidFill>
                  <a:srgbClr val="000000"/>
                </a:solidFill>
                <a:latin typeface="Calibri" panose="020F0502020204030204" pitchFamily="34" charset="0"/>
              </a:rPr>
              <a:t>Type 2 Engaged and responsive regulation</a:t>
            </a:r>
          </a:p>
          <a:p>
            <a:pPr eaLnBrk="1" hangingPunct="1">
              <a:spcBef>
                <a:spcPct val="0"/>
              </a:spcBef>
              <a:spcAft>
                <a:spcPct val="0"/>
              </a:spcAft>
              <a:buClrTx/>
              <a:buSzTx/>
              <a:buFontTx/>
              <a:buNone/>
            </a:pPr>
            <a:r>
              <a:rPr lang="en-AU" altLang="en-US" sz="1400" dirty="0">
                <a:solidFill>
                  <a:srgbClr val="000000"/>
                </a:solidFill>
                <a:latin typeface="Calibri" panose="020F0502020204030204" pitchFamily="34" charset="0"/>
              </a:rPr>
              <a:t>A stronger</a:t>
            </a:r>
          </a:p>
          <a:p>
            <a:pPr eaLnBrk="1" hangingPunct="1">
              <a:spcBef>
                <a:spcPct val="0"/>
              </a:spcBef>
              <a:spcAft>
                <a:spcPct val="0"/>
              </a:spcAft>
              <a:buClrTx/>
              <a:buSzTx/>
              <a:buFontTx/>
              <a:buNone/>
            </a:pPr>
            <a:r>
              <a:rPr lang="en-AU" altLang="en-US" sz="1400" dirty="0">
                <a:solidFill>
                  <a:srgbClr val="000000"/>
                </a:solidFill>
                <a:latin typeface="Calibri" panose="020F0502020204030204" pitchFamily="34" charset="0"/>
              </a:rPr>
              <a:t>relationship between</a:t>
            </a:r>
          </a:p>
          <a:p>
            <a:pPr eaLnBrk="1" hangingPunct="1">
              <a:spcBef>
                <a:spcPct val="0"/>
              </a:spcBef>
              <a:spcAft>
                <a:spcPct val="0"/>
              </a:spcAft>
              <a:buClrTx/>
              <a:buSzTx/>
              <a:buFontTx/>
              <a:buNone/>
            </a:pPr>
            <a:r>
              <a:rPr lang="en-AU" altLang="en-US" sz="1400" dirty="0">
                <a:solidFill>
                  <a:srgbClr val="000000"/>
                </a:solidFill>
                <a:latin typeface="Calibri" panose="020F0502020204030204" pitchFamily="34" charset="0"/>
              </a:rPr>
              <a:t>industry and government in which industry participates in defining risks and may advise the regulator on solutions and guidance.</a:t>
            </a:r>
          </a:p>
        </p:txBody>
      </p:sp>
      <p:sp>
        <p:nvSpPr>
          <p:cNvPr id="41992" name="TextBox 9">
            <a:extLst>
              <a:ext uri="{FF2B5EF4-FFF2-40B4-BE49-F238E27FC236}">
                <a16:creationId xmlns:a16="http://schemas.microsoft.com/office/drawing/2014/main" id="{0777A39A-C606-4F67-9643-C9271DFC6314}"/>
              </a:ext>
            </a:extLst>
          </p:cNvPr>
          <p:cNvSpPr txBox="1">
            <a:spLocks noChangeArrowheads="1"/>
          </p:cNvSpPr>
          <p:nvPr/>
        </p:nvSpPr>
        <p:spPr bwMode="auto">
          <a:xfrm>
            <a:off x="1752601" y="96839"/>
            <a:ext cx="1939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b="1">
                <a:solidFill>
                  <a:srgbClr val="1F497D"/>
                </a:solidFill>
                <a:latin typeface="Calibri" panose="020F0502020204030204" pitchFamily="34" charset="0"/>
              </a:rPr>
              <a:t>Compliance-based</a:t>
            </a:r>
            <a:endParaRPr lang="en-AU" altLang="en-US" sz="1800" b="1">
              <a:solidFill>
                <a:srgbClr val="1F497D"/>
              </a:solidFill>
              <a:latin typeface="Calibri" panose="020F0502020204030204" pitchFamily="34" charset="0"/>
            </a:endParaRPr>
          </a:p>
        </p:txBody>
      </p:sp>
      <p:sp>
        <p:nvSpPr>
          <p:cNvPr id="41993" name="TextBox 10">
            <a:extLst>
              <a:ext uri="{FF2B5EF4-FFF2-40B4-BE49-F238E27FC236}">
                <a16:creationId xmlns:a16="http://schemas.microsoft.com/office/drawing/2014/main" id="{4CE452B4-CBD2-47BF-87AA-6B629F2B857F}"/>
              </a:ext>
            </a:extLst>
          </p:cNvPr>
          <p:cNvSpPr txBox="1">
            <a:spLocks noChangeArrowheads="1"/>
          </p:cNvSpPr>
          <p:nvPr/>
        </p:nvSpPr>
        <p:spPr bwMode="auto">
          <a:xfrm>
            <a:off x="6440488" y="80964"/>
            <a:ext cx="1700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b="1">
                <a:solidFill>
                  <a:srgbClr val="1F497D"/>
                </a:solidFill>
                <a:latin typeface="Calibri" panose="020F0502020204030204" pitchFamily="34" charset="0"/>
              </a:rPr>
              <a:t>Outcome-based</a:t>
            </a:r>
            <a:endParaRPr lang="en-AU" altLang="en-US" sz="1800" b="1">
              <a:solidFill>
                <a:srgbClr val="1F497D"/>
              </a:solidFill>
              <a:latin typeface="Calibri" panose="020F0502020204030204" pitchFamily="34" charset="0"/>
            </a:endParaRPr>
          </a:p>
        </p:txBody>
      </p:sp>
      <p:sp>
        <p:nvSpPr>
          <p:cNvPr id="41994" name="TextBox 11">
            <a:extLst>
              <a:ext uri="{FF2B5EF4-FFF2-40B4-BE49-F238E27FC236}">
                <a16:creationId xmlns:a16="http://schemas.microsoft.com/office/drawing/2014/main" id="{6850053F-2195-4736-8693-39F99D99FB05}"/>
              </a:ext>
            </a:extLst>
          </p:cNvPr>
          <p:cNvSpPr txBox="1">
            <a:spLocks noChangeArrowheads="1"/>
          </p:cNvSpPr>
          <p:nvPr/>
        </p:nvSpPr>
        <p:spPr bwMode="auto">
          <a:xfrm>
            <a:off x="8986839" y="84139"/>
            <a:ext cx="1368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b="1">
                <a:solidFill>
                  <a:srgbClr val="1F497D"/>
                </a:solidFill>
                <a:latin typeface="Calibri" panose="020F0502020204030204" pitchFamily="34" charset="0"/>
              </a:rPr>
              <a:t>Un-reported</a:t>
            </a:r>
            <a:endParaRPr lang="en-AU" altLang="en-US" sz="1800" b="1">
              <a:solidFill>
                <a:srgbClr val="1F497D"/>
              </a:solidFill>
              <a:latin typeface="Calibri" panose="020F0502020204030204" pitchFamily="34" charset="0"/>
            </a:endParaRPr>
          </a:p>
        </p:txBody>
      </p:sp>
      <p:cxnSp>
        <p:nvCxnSpPr>
          <p:cNvPr id="13" name="Straight Arrow Connector 12">
            <a:extLst>
              <a:ext uri="{FF2B5EF4-FFF2-40B4-BE49-F238E27FC236}">
                <a16:creationId xmlns:a16="http://schemas.microsoft.com/office/drawing/2014/main" id="{CC1A2098-F930-46B9-B502-B8EA231F0820}"/>
              </a:ext>
            </a:extLst>
          </p:cNvPr>
          <p:cNvCxnSpPr/>
          <p:nvPr/>
        </p:nvCxnSpPr>
        <p:spPr>
          <a:xfrm flipV="1">
            <a:off x="3719514" y="266700"/>
            <a:ext cx="2447925" cy="14288"/>
          </a:xfrm>
          <a:prstGeom prst="straightConnector1">
            <a:avLst/>
          </a:prstGeom>
          <a:ln w="53975">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3476976C-EC7D-460A-96DF-C726DDF8DE0B}"/>
              </a:ext>
            </a:extLst>
          </p:cNvPr>
          <p:cNvCxnSpPr>
            <a:stCxn id="41993" idx="3"/>
            <a:endCxn id="41994" idx="1"/>
          </p:cNvCxnSpPr>
          <p:nvPr/>
        </p:nvCxnSpPr>
        <p:spPr>
          <a:xfrm>
            <a:off x="8140700" y="266700"/>
            <a:ext cx="846138" cy="1588"/>
          </a:xfrm>
          <a:prstGeom prst="straightConnector1">
            <a:avLst/>
          </a:prstGeom>
          <a:ln w="53975">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41997" name="TextBox 14">
            <a:extLst>
              <a:ext uri="{FF2B5EF4-FFF2-40B4-BE49-F238E27FC236}">
                <a16:creationId xmlns:a16="http://schemas.microsoft.com/office/drawing/2014/main" id="{299AE402-C89F-4AB6-A4B9-1545E7B532E5}"/>
              </a:ext>
            </a:extLst>
          </p:cNvPr>
          <p:cNvSpPr txBox="1">
            <a:spLocks noChangeArrowheads="1"/>
          </p:cNvSpPr>
          <p:nvPr/>
        </p:nvSpPr>
        <p:spPr bwMode="auto">
          <a:xfrm>
            <a:off x="212437" y="3500437"/>
            <a:ext cx="2558472"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Passive licensing cultures – usually schedule or tier driven.</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A structural-based investigative/ inspectorate.</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Significant legal oversight of work and decisions.</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Limited connections with sources and agencies.</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Basic harm-based triage system in place for cases.</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No real intelligence system necessary.</a:t>
            </a:r>
            <a:endParaRPr lang="en-AU" altLang="en-US" sz="1600" dirty="0">
              <a:solidFill>
                <a:srgbClr val="000000"/>
              </a:solidFill>
              <a:latin typeface="Calibri" panose="020F0502020204030204" pitchFamily="34" charset="0"/>
            </a:endParaRPr>
          </a:p>
        </p:txBody>
      </p:sp>
      <p:sp>
        <p:nvSpPr>
          <p:cNvPr id="41998" name="TextBox 15">
            <a:extLst>
              <a:ext uri="{FF2B5EF4-FFF2-40B4-BE49-F238E27FC236}">
                <a16:creationId xmlns:a16="http://schemas.microsoft.com/office/drawing/2014/main" id="{502800FE-E860-41D6-87F1-748BBC04624B}"/>
              </a:ext>
            </a:extLst>
          </p:cNvPr>
          <p:cNvSpPr txBox="1">
            <a:spLocks noChangeArrowheads="1"/>
          </p:cNvSpPr>
          <p:nvPr/>
        </p:nvSpPr>
        <p:spPr bwMode="auto">
          <a:xfrm>
            <a:off x="2630490" y="3429001"/>
            <a:ext cx="3033856"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Some linkages between licensing and investigations enabling adaptive case responses.</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Guidance material is co-designed through an engaged education staff.</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Some connections with other bodies.</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A harm analysis system in place for cases.</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A basic program intelligence system allows </a:t>
            </a:r>
            <a:r>
              <a:rPr lang="en-US" altLang="en-US" sz="1600" dirty="0" err="1">
                <a:solidFill>
                  <a:srgbClr val="000000"/>
                </a:solidFill>
                <a:latin typeface="Calibri" panose="020F0502020204030204" pitchFamily="34" charset="0"/>
              </a:rPr>
              <a:t>adhoc</a:t>
            </a:r>
            <a:r>
              <a:rPr lang="en-US" altLang="en-US" sz="1600" dirty="0">
                <a:solidFill>
                  <a:srgbClr val="000000"/>
                </a:solidFill>
                <a:latin typeface="Calibri" panose="020F0502020204030204" pitchFamily="34" charset="0"/>
              </a:rPr>
              <a:t> targeting of an issue but little evaluation</a:t>
            </a:r>
            <a:r>
              <a:rPr lang="en-US" altLang="en-US" sz="1400" dirty="0">
                <a:solidFill>
                  <a:srgbClr val="000000"/>
                </a:solidFill>
                <a:latin typeface="Calibri" panose="020F0502020204030204" pitchFamily="34" charset="0"/>
              </a:rPr>
              <a:t>.</a:t>
            </a:r>
            <a:endParaRPr lang="en-AU" altLang="en-US" sz="1400" dirty="0">
              <a:solidFill>
                <a:srgbClr val="000000"/>
              </a:solidFill>
              <a:latin typeface="Calibri" panose="020F0502020204030204" pitchFamily="34" charset="0"/>
            </a:endParaRPr>
          </a:p>
        </p:txBody>
      </p:sp>
      <p:sp>
        <p:nvSpPr>
          <p:cNvPr id="41999" name="TextBox 16">
            <a:extLst>
              <a:ext uri="{FF2B5EF4-FFF2-40B4-BE49-F238E27FC236}">
                <a16:creationId xmlns:a16="http://schemas.microsoft.com/office/drawing/2014/main" id="{2019797A-2B4C-4E92-897F-B112BCA73FF4}"/>
              </a:ext>
            </a:extLst>
          </p:cNvPr>
          <p:cNvSpPr txBox="1">
            <a:spLocks noChangeArrowheads="1"/>
          </p:cNvSpPr>
          <p:nvPr/>
        </p:nvSpPr>
        <p:spPr bwMode="auto">
          <a:xfrm>
            <a:off x="5588000" y="3357564"/>
            <a:ext cx="3733799"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Little need to reference enforcement with compliance staff (audit/licensing and inspection) having a clear intelligence role.</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Executives’ role is to produce intelligence for the sector and government and ‘nudge’ </a:t>
            </a:r>
            <a:r>
              <a:rPr lang="en-US" altLang="en-US" sz="1600" dirty="0" err="1">
                <a:solidFill>
                  <a:srgbClr val="000000"/>
                </a:solidFill>
                <a:latin typeface="Calibri" panose="020F0502020204030204" pitchFamily="34" charset="0"/>
              </a:rPr>
              <a:t>behaviour</a:t>
            </a:r>
            <a:r>
              <a:rPr lang="en-US" altLang="en-US" sz="1600" dirty="0">
                <a:solidFill>
                  <a:srgbClr val="000000"/>
                </a:solidFill>
                <a:latin typeface="Calibri" panose="020F0502020204030204" pitchFamily="34" charset="0"/>
              </a:rPr>
              <a:t> change.</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Trust and Harm assessment drives case responses.</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Significant connections with sources and agencies, allowing task force approaches to problem-solving.</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Integrated intelligence system leveraging industry participants, innovation, and other agencies.</a:t>
            </a:r>
            <a:endParaRPr lang="en-AU" altLang="en-US" sz="1600" dirty="0">
              <a:solidFill>
                <a:srgbClr val="000000"/>
              </a:solidFill>
              <a:latin typeface="Calibri" panose="020F0502020204030204" pitchFamily="34" charset="0"/>
            </a:endParaRPr>
          </a:p>
        </p:txBody>
      </p:sp>
      <p:sp>
        <p:nvSpPr>
          <p:cNvPr id="42000" name="TextBox 17">
            <a:extLst>
              <a:ext uri="{FF2B5EF4-FFF2-40B4-BE49-F238E27FC236}">
                <a16:creationId xmlns:a16="http://schemas.microsoft.com/office/drawing/2014/main" id="{C3D70FA9-2523-415D-A46B-C84804C99A9E}"/>
              </a:ext>
            </a:extLst>
          </p:cNvPr>
          <p:cNvSpPr txBox="1">
            <a:spLocks noChangeArrowheads="1"/>
          </p:cNvSpPr>
          <p:nvPr/>
        </p:nvSpPr>
        <p:spPr bwMode="auto">
          <a:xfrm>
            <a:off x="9441152" y="3500438"/>
            <a:ext cx="202117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Government sense of risk is low and is tested on occasion. Intelligence (monitoring and detection) expertise is resident in industry.</a:t>
            </a:r>
          </a:p>
          <a:p>
            <a:pPr eaLnBrk="1" hangingPunct="1">
              <a:spcBef>
                <a:spcPct val="0"/>
              </a:spcBef>
              <a:spcAft>
                <a:spcPct val="0"/>
              </a:spcAft>
              <a:buClrTx/>
              <a:buSzTx/>
              <a:buFontTx/>
              <a:buNone/>
            </a:pPr>
            <a:r>
              <a:rPr lang="en-US" altLang="en-US" sz="1600" dirty="0">
                <a:solidFill>
                  <a:srgbClr val="000000"/>
                </a:solidFill>
                <a:latin typeface="Calibri" panose="020F0502020204030204" pitchFamily="34" charset="0"/>
              </a:rPr>
              <a:t>Academic assessment supports industry risk.</a:t>
            </a:r>
            <a:endParaRPr lang="en-AU" altLang="en-US" sz="1600" dirty="0">
              <a:solidFill>
                <a:srgbClr val="000000"/>
              </a:solidFill>
              <a:latin typeface="Calibri" panose="020F0502020204030204" pitchFamily="34" charset="0"/>
            </a:endParaRPr>
          </a:p>
        </p:txBody>
      </p:sp>
      <p:cxnSp>
        <p:nvCxnSpPr>
          <p:cNvPr id="19" name="Straight Arrow Connector 18">
            <a:extLst>
              <a:ext uri="{FF2B5EF4-FFF2-40B4-BE49-F238E27FC236}">
                <a16:creationId xmlns:a16="http://schemas.microsoft.com/office/drawing/2014/main" id="{1385B289-4727-48BF-8FC6-6994A4190C8A}"/>
              </a:ext>
            </a:extLst>
          </p:cNvPr>
          <p:cNvCxnSpPr/>
          <p:nvPr/>
        </p:nvCxnSpPr>
        <p:spPr>
          <a:xfrm>
            <a:off x="1508126" y="3355975"/>
            <a:ext cx="7180263" cy="1588"/>
          </a:xfrm>
          <a:prstGeom prst="straightConnector1">
            <a:avLst/>
          </a:prstGeom>
          <a:ln w="603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2002" name="TextBox 19">
            <a:extLst>
              <a:ext uri="{FF2B5EF4-FFF2-40B4-BE49-F238E27FC236}">
                <a16:creationId xmlns:a16="http://schemas.microsoft.com/office/drawing/2014/main" id="{1B0D0300-389D-448D-8260-B7FB908653D7}"/>
              </a:ext>
            </a:extLst>
          </p:cNvPr>
          <p:cNvSpPr txBox="1">
            <a:spLocks noChangeArrowheads="1"/>
          </p:cNvSpPr>
          <p:nvPr/>
        </p:nvSpPr>
        <p:spPr bwMode="auto">
          <a:xfrm>
            <a:off x="2424113" y="3060700"/>
            <a:ext cx="5981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b="1">
                <a:solidFill>
                  <a:srgbClr val="FF0000"/>
                </a:solidFill>
                <a:latin typeface="Calibri" panose="020F0502020204030204" pitchFamily="34" charset="0"/>
              </a:rPr>
              <a:t>Shift in work-force orientation to being more intelligence-led</a:t>
            </a:r>
            <a:endParaRPr lang="en-AU" altLang="en-US" sz="1800" b="1">
              <a:solidFill>
                <a:srgbClr val="FF0000"/>
              </a:solidFill>
              <a:latin typeface="Calibri" panose="020F0502020204030204" pitchFamily="34" charset="0"/>
            </a:endParaRPr>
          </a:p>
        </p:txBody>
      </p:sp>
      <p:cxnSp>
        <p:nvCxnSpPr>
          <p:cNvPr id="23" name="Straight Arrow Connector 22">
            <a:extLst>
              <a:ext uri="{FF2B5EF4-FFF2-40B4-BE49-F238E27FC236}">
                <a16:creationId xmlns:a16="http://schemas.microsoft.com/office/drawing/2014/main" id="{54FDB411-A04E-450A-B7EE-44E4BC6C9A03}"/>
              </a:ext>
            </a:extLst>
          </p:cNvPr>
          <p:cNvCxnSpPr/>
          <p:nvPr/>
        </p:nvCxnSpPr>
        <p:spPr>
          <a:xfrm flipH="1">
            <a:off x="8904289" y="3348038"/>
            <a:ext cx="1660525" cy="0"/>
          </a:xfrm>
          <a:prstGeom prst="straightConnector1">
            <a:avLst/>
          </a:prstGeom>
          <a:ln w="60325">
            <a:solidFill>
              <a:srgbClr val="FF0000"/>
            </a:solidFill>
            <a:prstDash val="sys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997"/>
                                        </p:tgtEl>
                                        <p:attrNameLst>
                                          <p:attrName>style.visibility</p:attrName>
                                        </p:attrNameLst>
                                      </p:cBhvr>
                                      <p:to>
                                        <p:strVal val="visible"/>
                                      </p:to>
                                    </p:set>
                                    <p:anim calcmode="lin" valueType="num">
                                      <p:cBhvr additive="base">
                                        <p:cTn id="7" dur="500" fill="hold"/>
                                        <p:tgtEl>
                                          <p:spTgt spid="41997"/>
                                        </p:tgtEl>
                                        <p:attrNameLst>
                                          <p:attrName>ppt_x</p:attrName>
                                        </p:attrNameLst>
                                      </p:cBhvr>
                                      <p:tavLst>
                                        <p:tav tm="0">
                                          <p:val>
                                            <p:strVal val="#ppt_x"/>
                                          </p:val>
                                        </p:tav>
                                        <p:tav tm="100000">
                                          <p:val>
                                            <p:strVal val="#ppt_x"/>
                                          </p:val>
                                        </p:tav>
                                      </p:tavLst>
                                    </p:anim>
                                    <p:anim calcmode="lin" valueType="num">
                                      <p:cBhvr additive="base">
                                        <p:cTn id="8" dur="500" fill="hold"/>
                                        <p:tgtEl>
                                          <p:spTgt spid="4199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1998"/>
                                        </p:tgtEl>
                                        <p:attrNameLst>
                                          <p:attrName>style.visibility</p:attrName>
                                        </p:attrNameLst>
                                      </p:cBhvr>
                                      <p:to>
                                        <p:strVal val="visible"/>
                                      </p:to>
                                    </p:set>
                                    <p:animEffect transition="in" filter="fade">
                                      <p:cBhvr>
                                        <p:cTn id="13" dur="1000"/>
                                        <p:tgtEl>
                                          <p:spTgt spid="41998"/>
                                        </p:tgtEl>
                                      </p:cBhvr>
                                    </p:animEffect>
                                    <p:anim calcmode="lin" valueType="num">
                                      <p:cBhvr>
                                        <p:cTn id="14" dur="1000" fill="hold"/>
                                        <p:tgtEl>
                                          <p:spTgt spid="41998"/>
                                        </p:tgtEl>
                                        <p:attrNameLst>
                                          <p:attrName>ppt_x</p:attrName>
                                        </p:attrNameLst>
                                      </p:cBhvr>
                                      <p:tavLst>
                                        <p:tav tm="0">
                                          <p:val>
                                            <p:strVal val="#ppt_x"/>
                                          </p:val>
                                        </p:tav>
                                        <p:tav tm="100000">
                                          <p:val>
                                            <p:strVal val="#ppt_x"/>
                                          </p:val>
                                        </p:tav>
                                      </p:tavLst>
                                    </p:anim>
                                    <p:anim calcmode="lin" valueType="num">
                                      <p:cBhvr>
                                        <p:cTn id="15" dur="1000" fill="hold"/>
                                        <p:tgtEl>
                                          <p:spTgt spid="4199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1999"/>
                                        </p:tgtEl>
                                        <p:attrNameLst>
                                          <p:attrName>style.visibility</p:attrName>
                                        </p:attrNameLst>
                                      </p:cBhvr>
                                      <p:to>
                                        <p:strVal val="visible"/>
                                      </p:to>
                                    </p:set>
                                    <p:animEffect transition="in" filter="wipe(down)">
                                      <p:cBhvr>
                                        <p:cTn id="20" dur="500"/>
                                        <p:tgtEl>
                                          <p:spTgt spid="41999"/>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42000"/>
                                        </p:tgtEl>
                                        <p:attrNameLst>
                                          <p:attrName>style.visibility</p:attrName>
                                        </p:attrNameLst>
                                      </p:cBhvr>
                                      <p:to>
                                        <p:strVal val="visible"/>
                                      </p:to>
                                    </p:set>
                                    <p:animEffect transition="in" filter="wheel(1)">
                                      <p:cBhvr>
                                        <p:cTn id="25" dur="2000"/>
                                        <p:tgtEl>
                                          <p:spTgt spid="42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97" grpId="0"/>
      <p:bldP spid="41998" grpId="0"/>
      <p:bldP spid="41999" grpId="0"/>
      <p:bldP spid="420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49643D7-DE5C-4845-B37A-D0B5A81306D1}"/>
              </a:ext>
            </a:extLst>
          </p:cNvPr>
          <p:cNvSpPr/>
          <p:nvPr/>
        </p:nvSpPr>
        <p:spPr>
          <a:xfrm>
            <a:off x="1495426" y="3430588"/>
            <a:ext cx="9172575" cy="3422650"/>
          </a:xfrm>
          <a:prstGeom prst="rect">
            <a:avLst/>
          </a:prstGeom>
          <a:solidFill>
            <a:srgbClr val="FFFF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solidFill>
                <a:prstClr val="white"/>
              </a:solidFill>
            </a:endParaRPr>
          </a:p>
        </p:txBody>
      </p:sp>
      <p:sp>
        <p:nvSpPr>
          <p:cNvPr id="44035" name="TextBox 9">
            <a:extLst>
              <a:ext uri="{FF2B5EF4-FFF2-40B4-BE49-F238E27FC236}">
                <a16:creationId xmlns:a16="http://schemas.microsoft.com/office/drawing/2014/main" id="{FDF8BC89-CFCB-4235-8D97-E04EE39F67C8}"/>
              </a:ext>
            </a:extLst>
          </p:cNvPr>
          <p:cNvSpPr txBox="1">
            <a:spLocks noChangeArrowheads="1"/>
          </p:cNvSpPr>
          <p:nvPr/>
        </p:nvSpPr>
        <p:spPr bwMode="auto">
          <a:xfrm>
            <a:off x="1752601" y="96839"/>
            <a:ext cx="1939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b="1">
                <a:solidFill>
                  <a:srgbClr val="1F497D"/>
                </a:solidFill>
                <a:latin typeface="Calibri" panose="020F0502020204030204" pitchFamily="34" charset="0"/>
              </a:rPr>
              <a:t>Compliance-based</a:t>
            </a:r>
            <a:endParaRPr lang="en-AU" altLang="en-US" sz="1800" b="1">
              <a:solidFill>
                <a:srgbClr val="1F497D"/>
              </a:solidFill>
              <a:latin typeface="Calibri" panose="020F0502020204030204" pitchFamily="34" charset="0"/>
            </a:endParaRPr>
          </a:p>
        </p:txBody>
      </p:sp>
      <p:sp>
        <p:nvSpPr>
          <p:cNvPr id="44036" name="TextBox 10">
            <a:extLst>
              <a:ext uri="{FF2B5EF4-FFF2-40B4-BE49-F238E27FC236}">
                <a16:creationId xmlns:a16="http://schemas.microsoft.com/office/drawing/2014/main" id="{0B13FA36-321A-4309-B810-EA1105408832}"/>
              </a:ext>
            </a:extLst>
          </p:cNvPr>
          <p:cNvSpPr txBox="1">
            <a:spLocks noChangeArrowheads="1"/>
          </p:cNvSpPr>
          <p:nvPr/>
        </p:nvSpPr>
        <p:spPr bwMode="auto">
          <a:xfrm>
            <a:off x="6440488" y="80964"/>
            <a:ext cx="1700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b="1">
                <a:solidFill>
                  <a:srgbClr val="1F497D"/>
                </a:solidFill>
                <a:latin typeface="Calibri" panose="020F0502020204030204" pitchFamily="34" charset="0"/>
              </a:rPr>
              <a:t>Outcome-based</a:t>
            </a:r>
            <a:endParaRPr lang="en-AU" altLang="en-US" sz="1800" b="1">
              <a:solidFill>
                <a:srgbClr val="1F497D"/>
              </a:solidFill>
              <a:latin typeface="Calibri" panose="020F0502020204030204" pitchFamily="34" charset="0"/>
            </a:endParaRPr>
          </a:p>
        </p:txBody>
      </p:sp>
      <p:sp>
        <p:nvSpPr>
          <p:cNvPr id="44037" name="TextBox 11">
            <a:extLst>
              <a:ext uri="{FF2B5EF4-FFF2-40B4-BE49-F238E27FC236}">
                <a16:creationId xmlns:a16="http://schemas.microsoft.com/office/drawing/2014/main" id="{494BF3B6-DC00-44B9-9AFB-C8D173BD18CC}"/>
              </a:ext>
            </a:extLst>
          </p:cNvPr>
          <p:cNvSpPr txBox="1">
            <a:spLocks noChangeArrowheads="1"/>
          </p:cNvSpPr>
          <p:nvPr/>
        </p:nvSpPr>
        <p:spPr bwMode="auto">
          <a:xfrm>
            <a:off x="8986839" y="84139"/>
            <a:ext cx="1368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b="1">
                <a:solidFill>
                  <a:srgbClr val="1F497D"/>
                </a:solidFill>
                <a:latin typeface="Calibri" panose="020F0502020204030204" pitchFamily="34" charset="0"/>
              </a:rPr>
              <a:t>Un-reported</a:t>
            </a:r>
            <a:endParaRPr lang="en-AU" altLang="en-US" sz="1800" b="1">
              <a:solidFill>
                <a:srgbClr val="1F497D"/>
              </a:solidFill>
              <a:latin typeface="Calibri" panose="020F0502020204030204" pitchFamily="34" charset="0"/>
            </a:endParaRPr>
          </a:p>
        </p:txBody>
      </p:sp>
      <p:cxnSp>
        <p:nvCxnSpPr>
          <p:cNvPr id="13" name="Straight Arrow Connector 12">
            <a:extLst>
              <a:ext uri="{FF2B5EF4-FFF2-40B4-BE49-F238E27FC236}">
                <a16:creationId xmlns:a16="http://schemas.microsoft.com/office/drawing/2014/main" id="{3547DA1C-9F06-42C1-9627-5A4807A8DFEE}"/>
              </a:ext>
            </a:extLst>
          </p:cNvPr>
          <p:cNvCxnSpPr/>
          <p:nvPr/>
        </p:nvCxnSpPr>
        <p:spPr>
          <a:xfrm flipV="1">
            <a:off x="3719514" y="266700"/>
            <a:ext cx="2447925" cy="14288"/>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2CADA458-4EC2-4813-84E8-F511FCABEF11}"/>
              </a:ext>
            </a:extLst>
          </p:cNvPr>
          <p:cNvCxnSpPr>
            <a:stCxn id="44036" idx="3"/>
            <a:endCxn id="44037" idx="1"/>
          </p:cNvCxnSpPr>
          <p:nvPr/>
        </p:nvCxnSpPr>
        <p:spPr>
          <a:xfrm>
            <a:off x="8140700" y="266700"/>
            <a:ext cx="846138" cy="1588"/>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4040" name="TextBox 14">
            <a:extLst>
              <a:ext uri="{FF2B5EF4-FFF2-40B4-BE49-F238E27FC236}">
                <a16:creationId xmlns:a16="http://schemas.microsoft.com/office/drawing/2014/main" id="{21ADBC20-9867-439D-8925-E3B52B2E5D55}"/>
              </a:ext>
            </a:extLst>
          </p:cNvPr>
          <p:cNvSpPr txBox="1">
            <a:spLocks noChangeArrowheads="1"/>
          </p:cNvSpPr>
          <p:nvPr/>
        </p:nvSpPr>
        <p:spPr bwMode="auto">
          <a:xfrm>
            <a:off x="1555751" y="3429001"/>
            <a:ext cx="2022475"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400" dirty="0">
                <a:solidFill>
                  <a:srgbClr val="000000"/>
                </a:solidFill>
                <a:latin typeface="Calibri" panose="020F0502020204030204" pitchFamily="34" charset="0"/>
              </a:rPr>
              <a:t>Passive licensing cultures – usually schedule or tier driven.</a:t>
            </a:r>
          </a:p>
          <a:p>
            <a:pPr eaLnBrk="1" hangingPunct="1">
              <a:spcBef>
                <a:spcPct val="0"/>
              </a:spcBef>
              <a:spcAft>
                <a:spcPct val="0"/>
              </a:spcAft>
              <a:buClrTx/>
              <a:buSzTx/>
              <a:buFontTx/>
              <a:buNone/>
            </a:pPr>
            <a:r>
              <a:rPr lang="en-US" altLang="en-US" sz="1400" dirty="0">
                <a:solidFill>
                  <a:srgbClr val="000000"/>
                </a:solidFill>
                <a:latin typeface="Calibri" panose="020F0502020204030204" pitchFamily="34" charset="0"/>
              </a:rPr>
              <a:t>A structural-based investigative/ inspectorate.</a:t>
            </a:r>
          </a:p>
          <a:p>
            <a:pPr eaLnBrk="1" hangingPunct="1">
              <a:spcBef>
                <a:spcPct val="0"/>
              </a:spcBef>
              <a:spcAft>
                <a:spcPct val="0"/>
              </a:spcAft>
              <a:buClrTx/>
              <a:buSzTx/>
              <a:buFontTx/>
              <a:buNone/>
            </a:pPr>
            <a:r>
              <a:rPr lang="en-US" altLang="en-US" sz="1400" dirty="0">
                <a:solidFill>
                  <a:srgbClr val="000000"/>
                </a:solidFill>
                <a:latin typeface="Calibri" panose="020F0502020204030204" pitchFamily="34" charset="0"/>
              </a:rPr>
              <a:t>Significant legal oversight of work and decisions.</a:t>
            </a:r>
          </a:p>
          <a:p>
            <a:pPr eaLnBrk="1" hangingPunct="1">
              <a:spcBef>
                <a:spcPct val="0"/>
              </a:spcBef>
              <a:spcAft>
                <a:spcPct val="0"/>
              </a:spcAft>
              <a:buClrTx/>
              <a:buSzTx/>
              <a:buFontTx/>
              <a:buNone/>
            </a:pPr>
            <a:r>
              <a:rPr lang="en-US" altLang="en-US" sz="1400" dirty="0">
                <a:solidFill>
                  <a:srgbClr val="000000"/>
                </a:solidFill>
                <a:latin typeface="Calibri" panose="020F0502020204030204" pitchFamily="34" charset="0"/>
              </a:rPr>
              <a:t>Limited connections with sources and agencies.</a:t>
            </a:r>
          </a:p>
          <a:p>
            <a:pPr eaLnBrk="1" hangingPunct="1">
              <a:spcBef>
                <a:spcPct val="0"/>
              </a:spcBef>
              <a:spcAft>
                <a:spcPct val="0"/>
              </a:spcAft>
              <a:buClrTx/>
              <a:buSzTx/>
              <a:buFontTx/>
              <a:buNone/>
            </a:pPr>
            <a:r>
              <a:rPr lang="en-US" altLang="en-US" sz="1400" dirty="0">
                <a:solidFill>
                  <a:srgbClr val="000000"/>
                </a:solidFill>
                <a:latin typeface="Calibri" panose="020F0502020204030204" pitchFamily="34" charset="0"/>
              </a:rPr>
              <a:t>Basic harm-based triage system in place for cases.</a:t>
            </a:r>
          </a:p>
          <a:p>
            <a:pPr eaLnBrk="1" hangingPunct="1">
              <a:spcBef>
                <a:spcPct val="0"/>
              </a:spcBef>
              <a:spcAft>
                <a:spcPct val="0"/>
              </a:spcAft>
              <a:buClrTx/>
              <a:buSzTx/>
              <a:buFontTx/>
              <a:buNone/>
            </a:pPr>
            <a:r>
              <a:rPr lang="en-US" altLang="en-US" sz="1400" dirty="0">
                <a:solidFill>
                  <a:srgbClr val="000000"/>
                </a:solidFill>
                <a:latin typeface="Calibri" panose="020F0502020204030204" pitchFamily="34" charset="0"/>
              </a:rPr>
              <a:t>No real intelligence system necessary.</a:t>
            </a:r>
            <a:endParaRPr lang="en-AU" altLang="en-US" sz="1400" dirty="0">
              <a:solidFill>
                <a:srgbClr val="000000"/>
              </a:solidFill>
              <a:latin typeface="Calibri" panose="020F0502020204030204" pitchFamily="34" charset="0"/>
            </a:endParaRPr>
          </a:p>
        </p:txBody>
      </p:sp>
      <p:sp>
        <p:nvSpPr>
          <p:cNvPr id="44041" name="TextBox 15">
            <a:extLst>
              <a:ext uri="{FF2B5EF4-FFF2-40B4-BE49-F238E27FC236}">
                <a16:creationId xmlns:a16="http://schemas.microsoft.com/office/drawing/2014/main" id="{A4A768FD-35A8-4C8B-BBE9-2B6618330804}"/>
              </a:ext>
            </a:extLst>
          </p:cNvPr>
          <p:cNvSpPr txBox="1">
            <a:spLocks noChangeArrowheads="1"/>
          </p:cNvSpPr>
          <p:nvPr/>
        </p:nvSpPr>
        <p:spPr bwMode="auto">
          <a:xfrm>
            <a:off x="3773488" y="3429001"/>
            <a:ext cx="2106612"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400" dirty="0">
                <a:solidFill>
                  <a:srgbClr val="000000"/>
                </a:solidFill>
                <a:latin typeface="Calibri" panose="020F0502020204030204" pitchFamily="34" charset="0"/>
              </a:rPr>
              <a:t>Some linkages between licensing and investigations enabling adaptive case responses.</a:t>
            </a:r>
          </a:p>
          <a:p>
            <a:pPr eaLnBrk="1" hangingPunct="1">
              <a:spcBef>
                <a:spcPct val="0"/>
              </a:spcBef>
              <a:spcAft>
                <a:spcPct val="0"/>
              </a:spcAft>
              <a:buClrTx/>
              <a:buSzTx/>
              <a:buFontTx/>
              <a:buNone/>
            </a:pPr>
            <a:r>
              <a:rPr lang="en-US" altLang="en-US" sz="1400" dirty="0">
                <a:solidFill>
                  <a:srgbClr val="000000"/>
                </a:solidFill>
                <a:latin typeface="Calibri" panose="020F0502020204030204" pitchFamily="34" charset="0"/>
              </a:rPr>
              <a:t>Guidance material is co-designed through an engaged education staff.</a:t>
            </a:r>
          </a:p>
          <a:p>
            <a:pPr eaLnBrk="1" hangingPunct="1">
              <a:spcBef>
                <a:spcPct val="0"/>
              </a:spcBef>
              <a:spcAft>
                <a:spcPct val="0"/>
              </a:spcAft>
              <a:buClrTx/>
              <a:buSzTx/>
              <a:buFontTx/>
              <a:buNone/>
            </a:pPr>
            <a:r>
              <a:rPr lang="en-US" altLang="en-US" sz="1400" dirty="0">
                <a:solidFill>
                  <a:srgbClr val="000000"/>
                </a:solidFill>
                <a:latin typeface="Calibri" panose="020F0502020204030204" pitchFamily="34" charset="0"/>
              </a:rPr>
              <a:t>Some connections with other bodies.</a:t>
            </a:r>
          </a:p>
          <a:p>
            <a:pPr eaLnBrk="1" hangingPunct="1">
              <a:spcBef>
                <a:spcPct val="0"/>
              </a:spcBef>
              <a:spcAft>
                <a:spcPct val="0"/>
              </a:spcAft>
              <a:buClrTx/>
              <a:buSzTx/>
              <a:buFontTx/>
              <a:buNone/>
            </a:pPr>
            <a:r>
              <a:rPr lang="en-US" altLang="en-US" sz="1400" dirty="0">
                <a:solidFill>
                  <a:srgbClr val="000000"/>
                </a:solidFill>
                <a:latin typeface="Calibri" panose="020F0502020204030204" pitchFamily="34" charset="0"/>
              </a:rPr>
              <a:t>A harm analysis system in place for cases.</a:t>
            </a:r>
          </a:p>
          <a:p>
            <a:pPr eaLnBrk="1" hangingPunct="1">
              <a:spcBef>
                <a:spcPct val="0"/>
              </a:spcBef>
              <a:spcAft>
                <a:spcPct val="0"/>
              </a:spcAft>
              <a:buClrTx/>
              <a:buSzTx/>
              <a:buFontTx/>
              <a:buNone/>
            </a:pPr>
            <a:r>
              <a:rPr lang="en-US" altLang="en-US" sz="1400" dirty="0">
                <a:solidFill>
                  <a:srgbClr val="000000"/>
                </a:solidFill>
                <a:latin typeface="Calibri" panose="020F0502020204030204" pitchFamily="34" charset="0"/>
              </a:rPr>
              <a:t>A basic program intelligence system allows </a:t>
            </a:r>
            <a:r>
              <a:rPr lang="en-US" altLang="en-US" sz="1400" dirty="0" err="1">
                <a:solidFill>
                  <a:srgbClr val="000000"/>
                </a:solidFill>
                <a:latin typeface="Calibri" panose="020F0502020204030204" pitchFamily="34" charset="0"/>
              </a:rPr>
              <a:t>adhoc</a:t>
            </a:r>
            <a:r>
              <a:rPr lang="en-US" altLang="en-US" sz="1400" dirty="0">
                <a:solidFill>
                  <a:srgbClr val="000000"/>
                </a:solidFill>
                <a:latin typeface="Calibri" panose="020F0502020204030204" pitchFamily="34" charset="0"/>
              </a:rPr>
              <a:t> targeting of an issue but little evaluation.</a:t>
            </a:r>
            <a:endParaRPr lang="en-AU" altLang="en-US" sz="1400" dirty="0">
              <a:solidFill>
                <a:srgbClr val="000000"/>
              </a:solidFill>
              <a:latin typeface="Calibri" panose="020F0502020204030204" pitchFamily="34" charset="0"/>
            </a:endParaRPr>
          </a:p>
        </p:txBody>
      </p:sp>
      <p:sp>
        <p:nvSpPr>
          <p:cNvPr id="44042" name="TextBox 16">
            <a:extLst>
              <a:ext uri="{FF2B5EF4-FFF2-40B4-BE49-F238E27FC236}">
                <a16:creationId xmlns:a16="http://schemas.microsoft.com/office/drawing/2014/main" id="{2A897CB5-A113-40A9-859C-AACCA7438BAE}"/>
              </a:ext>
            </a:extLst>
          </p:cNvPr>
          <p:cNvSpPr txBox="1">
            <a:spLocks noChangeArrowheads="1"/>
          </p:cNvSpPr>
          <p:nvPr/>
        </p:nvSpPr>
        <p:spPr bwMode="auto">
          <a:xfrm>
            <a:off x="6024564" y="3357564"/>
            <a:ext cx="3024187" cy="353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400">
                <a:solidFill>
                  <a:srgbClr val="000000"/>
                </a:solidFill>
                <a:latin typeface="Calibri" panose="020F0502020204030204" pitchFamily="34" charset="0"/>
              </a:rPr>
              <a:t>Little need to reference enforcement with compliance staff (audit/licensing and inspection) having a clear intelligence role.</a:t>
            </a:r>
          </a:p>
          <a:p>
            <a:pPr eaLnBrk="1" hangingPunct="1">
              <a:spcBef>
                <a:spcPct val="0"/>
              </a:spcBef>
              <a:spcAft>
                <a:spcPct val="0"/>
              </a:spcAft>
              <a:buClrTx/>
              <a:buSzTx/>
              <a:buFontTx/>
              <a:buNone/>
            </a:pPr>
            <a:r>
              <a:rPr lang="en-US" altLang="en-US" sz="1400">
                <a:solidFill>
                  <a:srgbClr val="000000"/>
                </a:solidFill>
                <a:latin typeface="Calibri" panose="020F0502020204030204" pitchFamily="34" charset="0"/>
              </a:rPr>
              <a:t>Executives’ role is to produce intelligence for the sector and government and ‘nudge’ behaviour change.</a:t>
            </a:r>
          </a:p>
          <a:p>
            <a:pPr eaLnBrk="1" hangingPunct="1">
              <a:spcBef>
                <a:spcPct val="0"/>
              </a:spcBef>
              <a:spcAft>
                <a:spcPct val="0"/>
              </a:spcAft>
              <a:buClrTx/>
              <a:buSzTx/>
              <a:buFontTx/>
              <a:buNone/>
            </a:pPr>
            <a:r>
              <a:rPr lang="en-US" altLang="en-US" sz="1400">
                <a:solidFill>
                  <a:srgbClr val="000000"/>
                </a:solidFill>
                <a:latin typeface="Calibri" panose="020F0502020204030204" pitchFamily="34" charset="0"/>
              </a:rPr>
              <a:t>Trust and Harm assessment drives case responses.</a:t>
            </a:r>
          </a:p>
          <a:p>
            <a:pPr eaLnBrk="1" hangingPunct="1">
              <a:spcBef>
                <a:spcPct val="0"/>
              </a:spcBef>
              <a:spcAft>
                <a:spcPct val="0"/>
              </a:spcAft>
              <a:buClrTx/>
              <a:buSzTx/>
              <a:buFontTx/>
              <a:buNone/>
            </a:pPr>
            <a:r>
              <a:rPr lang="en-US" altLang="en-US" sz="1400">
                <a:solidFill>
                  <a:srgbClr val="000000"/>
                </a:solidFill>
                <a:latin typeface="Calibri" panose="020F0502020204030204" pitchFamily="34" charset="0"/>
              </a:rPr>
              <a:t>Significant connections with sources and agencies, allowing task force approaches to problem-solving.</a:t>
            </a:r>
          </a:p>
          <a:p>
            <a:pPr eaLnBrk="1" hangingPunct="1">
              <a:spcBef>
                <a:spcPct val="0"/>
              </a:spcBef>
              <a:spcAft>
                <a:spcPct val="0"/>
              </a:spcAft>
              <a:buClrTx/>
              <a:buSzTx/>
              <a:buFontTx/>
              <a:buNone/>
            </a:pPr>
            <a:r>
              <a:rPr lang="en-US" altLang="en-US" sz="1400">
                <a:solidFill>
                  <a:srgbClr val="000000"/>
                </a:solidFill>
                <a:latin typeface="Calibri" panose="020F0502020204030204" pitchFamily="34" charset="0"/>
              </a:rPr>
              <a:t>Integrated intelligence system leveraging industry participants, innovation, and other agencies.</a:t>
            </a:r>
            <a:endParaRPr lang="en-AU" altLang="en-US" sz="1400">
              <a:solidFill>
                <a:srgbClr val="000000"/>
              </a:solidFill>
              <a:latin typeface="Calibri" panose="020F0502020204030204" pitchFamily="34" charset="0"/>
            </a:endParaRPr>
          </a:p>
        </p:txBody>
      </p:sp>
      <p:sp>
        <p:nvSpPr>
          <p:cNvPr id="44043" name="TextBox 17">
            <a:extLst>
              <a:ext uri="{FF2B5EF4-FFF2-40B4-BE49-F238E27FC236}">
                <a16:creationId xmlns:a16="http://schemas.microsoft.com/office/drawing/2014/main" id="{188360EB-7728-4798-B6F4-2EE0AEB02A48}"/>
              </a:ext>
            </a:extLst>
          </p:cNvPr>
          <p:cNvSpPr txBox="1">
            <a:spLocks noChangeArrowheads="1"/>
          </p:cNvSpPr>
          <p:nvPr/>
        </p:nvSpPr>
        <p:spPr bwMode="auto">
          <a:xfrm>
            <a:off x="9124951" y="3500439"/>
            <a:ext cx="1439863"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400">
                <a:solidFill>
                  <a:srgbClr val="000000"/>
                </a:solidFill>
                <a:latin typeface="Calibri" panose="020F0502020204030204" pitchFamily="34" charset="0"/>
              </a:rPr>
              <a:t>Government sense of risk is low and is tested on occasion. Intelligence (monitoring and detection) expertise is resident in industry.</a:t>
            </a:r>
          </a:p>
          <a:p>
            <a:pPr eaLnBrk="1" hangingPunct="1">
              <a:spcBef>
                <a:spcPct val="0"/>
              </a:spcBef>
              <a:spcAft>
                <a:spcPct val="0"/>
              </a:spcAft>
              <a:buClrTx/>
              <a:buSzTx/>
              <a:buFontTx/>
              <a:buNone/>
            </a:pPr>
            <a:r>
              <a:rPr lang="en-US" altLang="en-US" sz="1400">
                <a:solidFill>
                  <a:srgbClr val="000000"/>
                </a:solidFill>
                <a:latin typeface="Calibri" panose="020F0502020204030204" pitchFamily="34" charset="0"/>
              </a:rPr>
              <a:t>Academic assessment supports industry risk.</a:t>
            </a:r>
            <a:endParaRPr lang="en-AU" altLang="en-US" sz="1400">
              <a:solidFill>
                <a:srgbClr val="000000"/>
              </a:solidFill>
              <a:latin typeface="Calibri" panose="020F0502020204030204" pitchFamily="34" charset="0"/>
            </a:endParaRPr>
          </a:p>
        </p:txBody>
      </p:sp>
      <p:sp>
        <p:nvSpPr>
          <p:cNvPr id="44044" name="TextBox 19">
            <a:extLst>
              <a:ext uri="{FF2B5EF4-FFF2-40B4-BE49-F238E27FC236}">
                <a16:creationId xmlns:a16="http://schemas.microsoft.com/office/drawing/2014/main" id="{87A655EB-7621-4603-98E4-1778B77DA9A7}"/>
              </a:ext>
            </a:extLst>
          </p:cNvPr>
          <p:cNvSpPr txBox="1">
            <a:spLocks noChangeArrowheads="1"/>
          </p:cNvSpPr>
          <p:nvPr/>
        </p:nvSpPr>
        <p:spPr bwMode="auto">
          <a:xfrm>
            <a:off x="2424113" y="3060700"/>
            <a:ext cx="5981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b="1">
                <a:solidFill>
                  <a:srgbClr val="FF0000"/>
                </a:solidFill>
                <a:latin typeface="Calibri" panose="020F0502020204030204" pitchFamily="34" charset="0"/>
              </a:rPr>
              <a:t>Shift in work-force orientation to being more intelligence-led</a:t>
            </a:r>
            <a:endParaRPr lang="en-AU" altLang="en-US" sz="1800" b="1">
              <a:solidFill>
                <a:srgbClr val="FF0000"/>
              </a:solidFill>
              <a:latin typeface="Calibri" panose="020F0502020204030204" pitchFamily="34" charset="0"/>
            </a:endParaRPr>
          </a:p>
        </p:txBody>
      </p:sp>
      <p:sp>
        <p:nvSpPr>
          <p:cNvPr id="44045" name="TextBox 9">
            <a:extLst>
              <a:ext uri="{FF2B5EF4-FFF2-40B4-BE49-F238E27FC236}">
                <a16:creationId xmlns:a16="http://schemas.microsoft.com/office/drawing/2014/main" id="{04DAE1F6-A2E3-4B69-BF47-EBE99BA4F184}"/>
              </a:ext>
            </a:extLst>
          </p:cNvPr>
          <p:cNvSpPr txBox="1">
            <a:spLocks noChangeArrowheads="1"/>
          </p:cNvSpPr>
          <p:nvPr/>
        </p:nvSpPr>
        <p:spPr bwMode="auto">
          <a:xfrm>
            <a:off x="1774825" y="1068388"/>
            <a:ext cx="18034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b="1">
                <a:solidFill>
                  <a:srgbClr val="1F497D"/>
                </a:solidFill>
                <a:latin typeface="Calibri" panose="020F0502020204030204" pitchFamily="34" charset="0"/>
              </a:rPr>
              <a:t>Rules-based </a:t>
            </a:r>
          </a:p>
          <a:p>
            <a:pPr eaLnBrk="1" hangingPunct="1">
              <a:spcBef>
                <a:spcPct val="0"/>
              </a:spcBef>
              <a:spcAft>
                <a:spcPct val="0"/>
              </a:spcAft>
              <a:buClrTx/>
              <a:buSzTx/>
              <a:buFontTx/>
              <a:buNone/>
            </a:pPr>
            <a:r>
              <a:rPr lang="en-US" altLang="en-US" b="1">
                <a:solidFill>
                  <a:srgbClr val="1F497D"/>
                </a:solidFill>
                <a:latin typeface="Calibri" panose="020F0502020204030204" pitchFamily="34" charset="0"/>
              </a:rPr>
              <a:t>analysis</a:t>
            </a:r>
            <a:endParaRPr lang="en-AU" altLang="en-US" b="1">
              <a:solidFill>
                <a:srgbClr val="1F497D"/>
              </a:solidFill>
              <a:latin typeface="Calibri" panose="020F0502020204030204" pitchFamily="34" charset="0"/>
            </a:endParaRPr>
          </a:p>
        </p:txBody>
      </p:sp>
      <p:sp>
        <p:nvSpPr>
          <p:cNvPr id="44046" name="TextBox 10">
            <a:extLst>
              <a:ext uri="{FF2B5EF4-FFF2-40B4-BE49-F238E27FC236}">
                <a16:creationId xmlns:a16="http://schemas.microsoft.com/office/drawing/2014/main" id="{29222811-C5DD-4F6B-8B21-2FACE5A47838}"/>
              </a:ext>
            </a:extLst>
          </p:cNvPr>
          <p:cNvSpPr txBox="1">
            <a:spLocks noChangeArrowheads="1"/>
          </p:cNvSpPr>
          <p:nvPr/>
        </p:nvSpPr>
        <p:spPr bwMode="auto">
          <a:xfrm>
            <a:off x="5591176" y="1052513"/>
            <a:ext cx="25495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b="1">
                <a:solidFill>
                  <a:srgbClr val="1F497D"/>
                </a:solidFill>
                <a:latin typeface="Calibri" panose="020F0502020204030204" pitchFamily="34" charset="0"/>
              </a:rPr>
              <a:t>Behaviour-based</a:t>
            </a:r>
          </a:p>
          <a:p>
            <a:pPr eaLnBrk="1" hangingPunct="1">
              <a:spcBef>
                <a:spcPct val="0"/>
              </a:spcBef>
              <a:spcAft>
                <a:spcPct val="0"/>
              </a:spcAft>
              <a:buClrTx/>
              <a:buSzTx/>
              <a:buFontTx/>
              <a:buNone/>
            </a:pPr>
            <a:r>
              <a:rPr lang="en-US" altLang="en-US" b="1">
                <a:solidFill>
                  <a:srgbClr val="1F497D"/>
                </a:solidFill>
                <a:latin typeface="Calibri" panose="020F0502020204030204" pitchFamily="34" charset="0"/>
              </a:rPr>
              <a:t>analysis</a:t>
            </a:r>
            <a:endParaRPr lang="en-AU" altLang="en-US" b="1">
              <a:solidFill>
                <a:srgbClr val="1F497D"/>
              </a:solidFill>
              <a:latin typeface="Calibri" panose="020F0502020204030204" pitchFamily="34" charset="0"/>
            </a:endParaRPr>
          </a:p>
        </p:txBody>
      </p:sp>
      <p:sp>
        <p:nvSpPr>
          <p:cNvPr id="44047" name="TextBox 11">
            <a:extLst>
              <a:ext uri="{FF2B5EF4-FFF2-40B4-BE49-F238E27FC236}">
                <a16:creationId xmlns:a16="http://schemas.microsoft.com/office/drawing/2014/main" id="{A46805F8-62F0-4109-A19A-8866A33FDA05}"/>
              </a:ext>
            </a:extLst>
          </p:cNvPr>
          <p:cNvSpPr txBox="1">
            <a:spLocks noChangeArrowheads="1"/>
          </p:cNvSpPr>
          <p:nvPr/>
        </p:nvSpPr>
        <p:spPr bwMode="auto">
          <a:xfrm>
            <a:off x="9009063" y="1055688"/>
            <a:ext cx="16621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b="1">
                <a:solidFill>
                  <a:srgbClr val="1F497D"/>
                </a:solidFill>
                <a:latin typeface="Calibri" panose="020F0502020204030204" pitchFamily="34" charset="0"/>
              </a:rPr>
              <a:t>Strategic </a:t>
            </a:r>
          </a:p>
          <a:p>
            <a:pPr eaLnBrk="1" hangingPunct="1">
              <a:spcBef>
                <a:spcPct val="0"/>
              </a:spcBef>
              <a:spcAft>
                <a:spcPct val="0"/>
              </a:spcAft>
              <a:buClrTx/>
              <a:buSzTx/>
              <a:buFontTx/>
              <a:buNone/>
            </a:pPr>
            <a:r>
              <a:rPr lang="en-US" altLang="en-US" b="1">
                <a:solidFill>
                  <a:srgbClr val="1F497D"/>
                </a:solidFill>
                <a:latin typeface="Calibri" panose="020F0502020204030204" pitchFamily="34" charset="0"/>
              </a:rPr>
              <a:t>assessment</a:t>
            </a:r>
            <a:endParaRPr lang="en-AU" altLang="en-US" b="1">
              <a:solidFill>
                <a:srgbClr val="1F497D"/>
              </a:solidFill>
              <a:latin typeface="Calibri" panose="020F0502020204030204" pitchFamily="34" charset="0"/>
            </a:endParaRPr>
          </a:p>
        </p:txBody>
      </p:sp>
      <p:cxnSp>
        <p:nvCxnSpPr>
          <p:cNvPr id="24" name="Straight Arrow Connector 23">
            <a:extLst>
              <a:ext uri="{FF2B5EF4-FFF2-40B4-BE49-F238E27FC236}">
                <a16:creationId xmlns:a16="http://schemas.microsoft.com/office/drawing/2014/main" id="{90392201-F1FA-4662-95FB-3A2E15D9A24B}"/>
              </a:ext>
            </a:extLst>
          </p:cNvPr>
          <p:cNvCxnSpPr>
            <a:stCxn id="44045" idx="3"/>
            <a:endCxn id="44046" idx="1"/>
          </p:cNvCxnSpPr>
          <p:nvPr/>
        </p:nvCxnSpPr>
        <p:spPr>
          <a:xfrm flipV="1">
            <a:off x="3578225" y="1468439"/>
            <a:ext cx="2012950" cy="15875"/>
          </a:xfrm>
          <a:prstGeom prst="straightConnector1">
            <a:avLst/>
          </a:prstGeom>
          <a:ln w="53975">
            <a:solidFill>
              <a:schemeClr val="accent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2D4B2656-EF15-4747-ADE4-920678F31AA3}"/>
              </a:ext>
            </a:extLst>
          </p:cNvPr>
          <p:cNvCxnSpPr>
            <a:stCxn id="44046" idx="3"/>
            <a:endCxn id="44047" idx="1"/>
          </p:cNvCxnSpPr>
          <p:nvPr/>
        </p:nvCxnSpPr>
        <p:spPr>
          <a:xfrm>
            <a:off x="8140701" y="1468439"/>
            <a:ext cx="868363" cy="3175"/>
          </a:xfrm>
          <a:prstGeom prst="straightConnector1">
            <a:avLst/>
          </a:prstGeom>
          <a:ln w="53975">
            <a:solidFill>
              <a:schemeClr val="accent1">
                <a:lumMod val="75000"/>
                <a:lumOff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44050" name="TextBox 1">
            <a:extLst>
              <a:ext uri="{FF2B5EF4-FFF2-40B4-BE49-F238E27FC236}">
                <a16:creationId xmlns:a16="http://schemas.microsoft.com/office/drawing/2014/main" id="{2021D705-F6E6-4D2C-BC0A-B405F11FF54F}"/>
              </a:ext>
            </a:extLst>
          </p:cNvPr>
          <p:cNvSpPr txBox="1">
            <a:spLocks noChangeArrowheads="1"/>
          </p:cNvSpPr>
          <p:nvPr/>
        </p:nvSpPr>
        <p:spPr bwMode="auto">
          <a:xfrm>
            <a:off x="5880101" y="1971676"/>
            <a:ext cx="21510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i="1">
                <a:latin typeface="Arial" panose="020B0604020202020204" pitchFamily="34" charset="0"/>
              </a:rPr>
              <a:t>Analyse</a:t>
            </a:r>
            <a:r>
              <a:rPr lang="en-US" altLang="en-US" sz="1800">
                <a:latin typeface="Arial" panose="020B0604020202020204" pitchFamily="34" charset="0"/>
              </a:rPr>
              <a:t>:</a:t>
            </a:r>
          </a:p>
          <a:p>
            <a:pPr eaLnBrk="1" hangingPunct="1">
              <a:spcBef>
                <a:spcPct val="0"/>
              </a:spcBef>
              <a:spcAft>
                <a:spcPct val="0"/>
              </a:spcAft>
              <a:buClrTx/>
              <a:buSzTx/>
              <a:buFontTx/>
              <a:buNone/>
            </a:pPr>
            <a:r>
              <a:rPr lang="en-US" altLang="en-US" sz="1800">
                <a:latin typeface="Arial" panose="020B0604020202020204" pitchFamily="34" charset="0"/>
              </a:rPr>
              <a:t>Trusted behaviours</a:t>
            </a:r>
          </a:p>
          <a:p>
            <a:pPr eaLnBrk="1" hangingPunct="1">
              <a:spcBef>
                <a:spcPct val="0"/>
              </a:spcBef>
              <a:spcAft>
                <a:spcPct val="0"/>
              </a:spcAft>
              <a:buClrTx/>
              <a:buSzTx/>
              <a:buFontTx/>
              <a:buNone/>
            </a:pPr>
            <a:r>
              <a:rPr lang="en-US" altLang="en-US" sz="1800">
                <a:latin typeface="Arial" panose="020B0604020202020204" pitchFamily="34" charset="0"/>
              </a:rPr>
              <a:t>Good behaviours</a:t>
            </a:r>
            <a:endParaRPr lang="en-AU" altLang="en-US" sz="1800">
              <a:latin typeface="Arial" panose="020B0604020202020204" pitchFamily="34" charset="0"/>
            </a:endParaRPr>
          </a:p>
        </p:txBody>
      </p:sp>
      <p:sp>
        <p:nvSpPr>
          <p:cNvPr id="44051" name="TextBox 28">
            <a:extLst>
              <a:ext uri="{FF2B5EF4-FFF2-40B4-BE49-F238E27FC236}">
                <a16:creationId xmlns:a16="http://schemas.microsoft.com/office/drawing/2014/main" id="{61337477-7949-4291-A911-849A1618D15A}"/>
              </a:ext>
            </a:extLst>
          </p:cNvPr>
          <p:cNvSpPr txBox="1">
            <a:spLocks noChangeArrowheads="1"/>
          </p:cNvSpPr>
          <p:nvPr/>
        </p:nvSpPr>
        <p:spPr bwMode="auto">
          <a:xfrm>
            <a:off x="3578225" y="1989139"/>
            <a:ext cx="1747838"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i="1">
                <a:latin typeface="Arial" panose="020B0604020202020204" pitchFamily="34" charset="0"/>
              </a:rPr>
              <a:t>Analyse</a:t>
            </a:r>
            <a:r>
              <a:rPr lang="en-US" altLang="en-US" sz="1800">
                <a:latin typeface="Arial" panose="020B0604020202020204" pitchFamily="34" charset="0"/>
              </a:rPr>
              <a:t>:</a:t>
            </a:r>
          </a:p>
          <a:p>
            <a:pPr eaLnBrk="1" hangingPunct="1">
              <a:spcBef>
                <a:spcPct val="0"/>
              </a:spcBef>
              <a:spcAft>
                <a:spcPct val="0"/>
              </a:spcAft>
              <a:buClrTx/>
              <a:buSzTx/>
              <a:buFontTx/>
              <a:buNone/>
            </a:pPr>
            <a:r>
              <a:rPr lang="en-US" altLang="en-US" sz="1800">
                <a:latin typeface="Arial" panose="020B0604020202020204" pitchFamily="34" charset="0"/>
              </a:rPr>
              <a:t>Comparative</a:t>
            </a:r>
          </a:p>
          <a:p>
            <a:pPr eaLnBrk="1" hangingPunct="1">
              <a:spcBef>
                <a:spcPct val="0"/>
              </a:spcBef>
              <a:spcAft>
                <a:spcPct val="0"/>
              </a:spcAft>
              <a:buClrTx/>
              <a:buSzTx/>
              <a:buFontTx/>
              <a:buNone/>
            </a:pPr>
            <a:r>
              <a:rPr lang="en-US" altLang="en-US" sz="1800">
                <a:latin typeface="Arial" panose="020B0604020202020204" pitchFamily="34" charset="0"/>
              </a:rPr>
              <a:t>	harms</a:t>
            </a:r>
            <a:endParaRPr lang="en-AU" altLang="en-US" sz="1800">
              <a:latin typeface="Arial" panose="020B0604020202020204" pitchFamily="34" charset="0"/>
            </a:endParaRPr>
          </a:p>
        </p:txBody>
      </p:sp>
      <p:cxnSp>
        <p:nvCxnSpPr>
          <p:cNvPr id="26" name="Straight Arrow Connector 25">
            <a:extLst>
              <a:ext uri="{FF2B5EF4-FFF2-40B4-BE49-F238E27FC236}">
                <a16:creationId xmlns:a16="http://schemas.microsoft.com/office/drawing/2014/main" id="{0C0D3650-0D08-4602-8493-B87AE263A0B0}"/>
              </a:ext>
            </a:extLst>
          </p:cNvPr>
          <p:cNvCxnSpPr/>
          <p:nvPr/>
        </p:nvCxnSpPr>
        <p:spPr>
          <a:xfrm>
            <a:off x="4943475" y="2133600"/>
            <a:ext cx="647700" cy="0"/>
          </a:xfrm>
          <a:prstGeom prst="straightConnector1">
            <a:avLst/>
          </a:prstGeom>
          <a:ln w="31750" cmpd="dbl">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7"/>
          </p:nvPr>
        </p:nvSpPr>
        <p:spPr/>
        <p:txBody>
          <a:bodyPr/>
          <a:lstStyle/>
          <a:p>
            <a:r>
              <a:rPr lang="en-IN"/>
              <a:t>Add a footer</a:t>
            </a:r>
            <a:endParaRPr lang="en-IN" dirty="0"/>
          </a:p>
        </p:txBody>
      </p:sp>
      <p:sp>
        <p:nvSpPr>
          <p:cNvPr id="3" name="Slide Number Placeholder 2"/>
          <p:cNvSpPr>
            <a:spLocks noGrp="1"/>
          </p:cNvSpPr>
          <p:nvPr>
            <p:ph type="sldNum" sz="quarter" idx="18"/>
          </p:nvPr>
        </p:nvSpPr>
        <p:spPr/>
        <p:txBody>
          <a:bodyPr/>
          <a:lstStyle/>
          <a:p>
            <a:fld id="{8699F50C-BE38-4BD0-BA84-9B090E1F2B9B}" type="slidenum">
              <a:rPr lang="en-IN" smtClean="0"/>
              <a:t>13</a:t>
            </a:fld>
            <a:endParaRPr lang="en-IN" dirty="0"/>
          </a:p>
        </p:txBody>
      </p:sp>
      <p:sp>
        <p:nvSpPr>
          <p:cNvPr id="4" name="Title 3"/>
          <p:cNvSpPr>
            <a:spLocks noGrp="1"/>
          </p:cNvSpPr>
          <p:nvPr>
            <p:ph type="title"/>
          </p:nvPr>
        </p:nvSpPr>
        <p:spPr/>
        <p:txBody>
          <a:bodyPr/>
          <a:lstStyle/>
          <a:p>
            <a:r>
              <a:rPr lang="en-US" dirty="0"/>
              <a:t>Example</a:t>
            </a:r>
            <a:endParaRPr lang="en-AU" dirty="0"/>
          </a:p>
        </p:txBody>
      </p:sp>
      <p:sp>
        <p:nvSpPr>
          <p:cNvPr id="5" name="Content Placeholder 4"/>
          <p:cNvSpPr>
            <a:spLocks noGrp="1"/>
          </p:cNvSpPr>
          <p:nvPr>
            <p:ph idx="1"/>
          </p:nvPr>
        </p:nvSpPr>
        <p:spPr/>
        <p:txBody>
          <a:bodyPr/>
          <a:lstStyle/>
          <a:p>
            <a:pPr marL="0" indent="0">
              <a:buNone/>
            </a:pPr>
            <a:r>
              <a:rPr lang="en-AU" sz="2000" dirty="0"/>
              <a:t>The Natural Resources Access Regulator  (NRAR) has marked its first anniversary by dramatically increasing its workload and boosting its investigation efforts.</a:t>
            </a:r>
          </a:p>
          <a:p>
            <a:pPr marL="0" indent="0">
              <a:buNone/>
            </a:pPr>
            <a:r>
              <a:rPr lang="en-AU" sz="2000" dirty="0"/>
              <a:t>Chief Regulatory Officer for NRAR, Grant Barnes said the recent Budget allocated an additional $5.1million to the Regulator to enable it to continue ensuring fair management of water across the State.</a:t>
            </a:r>
          </a:p>
          <a:p>
            <a:pPr marL="0" indent="0">
              <a:buNone/>
            </a:pPr>
            <a:r>
              <a:rPr lang="en-AU" sz="2000" dirty="0"/>
              <a:t>“We have received over 4,000 hotline calls or emails to date — an average of 12 a day — with 773 of these being breach allegations,” Mr Barnes said.</a:t>
            </a:r>
          </a:p>
          <a:p>
            <a:pPr marL="0" indent="0">
              <a:buNone/>
            </a:pPr>
            <a:r>
              <a:rPr lang="en-AU" sz="2000" dirty="0"/>
              <a:t>“When we took over the State’s water regulation on 30 April 2018, we inherited 483 cases of alleged breaches from previous water regulation Agencies. We’re working our way through these cases, with only 30 remaining.”… received 70 per cent more cases for investigation, with 80 per cent more cases finalised…. “five times as many allegations of unlawful water-take received and four times as many directions issued to landholders to remove unlawful water management works,” Mr Barnes said.</a:t>
            </a:r>
          </a:p>
          <a:p>
            <a:pPr marL="0" indent="0">
              <a:buNone/>
            </a:pPr>
            <a:r>
              <a:rPr lang="en-AU" sz="2000" dirty="0"/>
              <a:t>“We have doubled our initial complement of 73 officers; the majority of NRAR’s 145 staff are on the front line undertaking licensing, targeted investigations, monitoring and auditing across the State.”</a:t>
            </a:r>
          </a:p>
        </p:txBody>
      </p:sp>
    </p:spTree>
    <p:extLst>
      <p:ext uri="{BB962C8B-B14F-4D97-AF65-F5344CB8AC3E}">
        <p14:creationId xmlns:p14="http://schemas.microsoft.com/office/powerpoint/2010/main" val="1495107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31378" y="3196915"/>
            <a:ext cx="6683238" cy="2958275"/>
          </a:xfrm>
        </p:spPr>
        <p:txBody>
          <a:bodyPr/>
          <a:lstStyle/>
          <a:p>
            <a:pPr marL="0" indent="0">
              <a:buNone/>
            </a:pPr>
            <a:endParaRPr lang="en-AU" dirty="0"/>
          </a:p>
        </p:txBody>
      </p:sp>
      <p:sp>
        <p:nvSpPr>
          <p:cNvPr id="7" name="Text Placeholder 6"/>
          <p:cNvSpPr>
            <a:spLocks noGrp="1"/>
          </p:cNvSpPr>
          <p:nvPr>
            <p:ph type="body" sz="quarter" idx="13"/>
          </p:nvPr>
        </p:nvSpPr>
        <p:spPr/>
        <p:txBody>
          <a:bodyPr/>
          <a:lstStyle/>
          <a:p>
            <a:endParaRPr lang="en-AU" dirty="0"/>
          </a:p>
        </p:txBody>
      </p:sp>
      <p:sp>
        <p:nvSpPr>
          <p:cNvPr id="4" name="Title 3"/>
          <p:cNvSpPr>
            <a:spLocks noGrp="1"/>
          </p:cNvSpPr>
          <p:nvPr>
            <p:ph type="title"/>
          </p:nvPr>
        </p:nvSpPr>
        <p:spPr/>
        <p:txBody>
          <a:bodyPr/>
          <a:lstStyle/>
          <a:p>
            <a:r>
              <a:rPr lang="en-US" dirty="0"/>
              <a:t>Case Studies </a:t>
            </a:r>
            <a:endParaRPr lang="en-AU" dirty="0"/>
          </a:p>
        </p:txBody>
      </p:sp>
    </p:spTree>
    <p:extLst>
      <p:ext uri="{BB962C8B-B14F-4D97-AF65-F5344CB8AC3E}">
        <p14:creationId xmlns:p14="http://schemas.microsoft.com/office/powerpoint/2010/main" val="2442199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idx="1"/>
          </p:nvPr>
        </p:nvSpPr>
        <p:spPr/>
        <p:txBody>
          <a:bodyPr/>
          <a:lstStyle/>
          <a:p>
            <a:r>
              <a:rPr lang="en-US" dirty="0"/>
              <a:t>By Design….</a:t>
            </a:r>
            <a:endParaRPr lang="en-AU" dirty="0"/>
          </a:p>
        </p:txBody>
      </p:sp>
      <p:sp>
        <p:nvSpPr>
          <p:cNvPr id="10" name="Content Placeholder 9"/>
          <p:cNvSpPr>
            <a:spLocks noGrp="1"/>
          </p:cNvSpPr>
          <p:nvPr>
            <p:ph sz="half" idx="13"/>
          </p:nvPr>
        </p:nvSpPr>
        <p:spPr/>
        <p:txBody>
          <a:bodyPr/>
          <a:lstStyle/>
          <a:p>
            <a:r>
              <a:rPr lang="en-US" dirty="0"/>
              <a:t>Pink Bats</a:t>
            </a:r>
          </a:p>
          <a:p>
            <a:r>
              <a:rPr lang="en-US" dirty="0"/>
              <a:t>Water licensing</a:t>
            </a:r>
          </a:p>
          <a:p>
            <a:r>
              <a:rPr lang="en-US" dirty="0"/>
              <a:t>Aged Care</a:t>
            </a:r>
          </a:p>
          <a:p>
            <a:r>
              <a:rPr lang="en-US" dirty="0"/>
              <a:t>Building – structure</a:t>
            </a:r>
          </a:p>
          <a:p>
            <a:r>
              <a:rPr lang="en-US" dirty="0"/>
              <a:t>Chronic disease dental</a:t>
            </a:r>
          </a:p>
          <a:p>
            <a:endParaRPr lang="en-AU" dirty="0"/>
          </a:p>
        </p:txBody>
      </p:sp>
      <p:sp>
        <p:nvSpPr>
          <p:cNvPr id="11" name="Text Placeholder 10"/>
          <p:cNvSpPr>
            <a:spLocks noGrp="1"/>
          </p:cNvSpPr>
          <p:nvPr>
            <p:ph type="body" sz="quarter" idx="14"/>
          </p:nvPr>
        </p:nvSpPr>
        <p:spPr/>
        <p:txBody>
          <a:bodyPr/>
          <a:lstStyle/>
          <a:p>
            <a:r>
              <a:rPr lang="en-US" dirty="0"/>
              <a:t>By Operation</a:t>
            </a:r>
            <a:endParaRPr lang="en-AU" dirty="0"/>
          </a:p>
        </p:txBody>
      </p:sp>
      <p:sp>
        <p:nvSpPr>
          <p:cNvPr id="12" name="Content Placeholder 11"/>
          <p:cNvSpPr>
            <a:spLocks noGrp="1"/>
          </p:cNvSpPr>
          <p:nvPr>
            <p:ph sz="quarter" idx="15"/>
          </p:nvPr>
        </p:nvSpPr>
        <p:spPr/>
        <p:txBody>
          <a:bodyPr/>
          <a:lstStyle/>
          <a:p>
            <a:r>
              <a:rPr lang="en-US" dirty="0"/>
              <a:t>Greyhounds</a:t>
            </a:r>
          </a:p>
          <a:p>
            <a:r>
              <a:rPr lang="en-US" dirty="0"/>
              <a:t>Banking</a:t>
            </a:r>
          </a:p>
          <a:p>
            <a:r>
              <a:rPr lang="en-US" dirty="0"/>
              <a:t>Pharmaceutical – medicines/appliances</a:t>
            </a:r>
          </a:p>
          <a:p>
            <a:r>
              <a:rPr lang="en-US" dirty="0"/>
              <a:t>Pike River mine</a:t>
            </a:r>
          </a:p>
          <a:p>
            <a:endParaRPr lang="en-US" dirty="0"/>
          </a:p>
          <a:p>
            <a:endParaRPr lang="en-AU" dirty="0"/>
          </a:p>
        </p:txBody>
      </p:sp>
      <p:sp>
        <p:nvSpPr>
          <p:cNvPr id="13" name="Text Placeholder 12"/>
          <p:cNvSpPr>
            <a:spLocks noGrp="1"/>
          </p:cNvSpPr>
          <p:nvPr>
            <p:ph type="body" sz="quarter" idx="16"/>
          </p:nvPr>
        </p:nvSpPr>
        <p:spPr/>
        <p:txBody>
          <a:bodyPr/>
          <a:lstStyle/>
          <a:p>
            <a:r>
              <a:rPr lang="en-US" dirty="0"/>
              <a:t>Usually a product of both design and operation but often slanted towards one or the other:</a:t>
            </a:r>
            <a:endParaRPr lang="en-AU" dirty="0"/>
          </a:p>
        </p:txBody>
      </p:sp>
      <p:sp>
        <p:nvSpPr>
          <p:cNvPr id="8" name="Title 7"/>
          <p:cNvSpPr>
            <a:spLocks noGrp="1"/>
          </p:cNvSpPr>
          <p:nvPr>
            <p:ph type="title"/>
          </p:nvPr>
        </p:nvSpPr>
        <p:spPr/>
        <p:txBody>
          <a:bodyPr/>
          <a:lstStyle/>
          <a:p>
            <a:r>
              <a:rPr lang="en-US" dirty="0"/>
              <a:t>Failures</a:t>
            </a:r>
            <a:endParaRPr lang="en-AU" dirty="0"/>
          </a:p>
        </p:txBody>
      </p:sp>
      <p:sp>
        <p:nvSpPr>
          <p:cNvPr id="6" name="Footer Placeholder 5"/>
          <p:cNvSpPr>
            <a:spLocks noGrp="1"/>
          </p:cNvSpPr>
          <p:nvPr>
            <p:ph type="ftr" sz="quarter" idx="4294967295"/>
          </p:nvPr>
        </p:nvSpPr>
        <p:spPr>
          <a:xfrm>
            <a:off x="0" y="6356350"/>
            <a:ext cx="4114800" cy="365125"/>
          </a:xfrm>
        </p:spPr>
        <p:txBody>
          <a:bodyPr/>
          <a:lstStyle/>
          <a:p>
            <a:r>
              <a:rPr lang="en-IN"/>
              <a:t>Add a footer</a:t>
            </a:r>
            <a:endParaRPr lang="en-IN" dirty="0"/>
          </a:p>
        </p:txBody>
      </p:sp>
      <p:sp>
        <p:nvSpPr>
          <p:cNvPr id="7" name="Slide Number Placeholder 6"/>
          <p:cNvSpPr>
            <a:spLocks noGrp="1"/>
          </p:cNvSpPr>
          <p:nvPr>
            <p:ph type="sldNum" sz="quarter" idx="4294967295"/>
          </p:nvPr>
        </p:nvSpPr>
        <p:spPr>
          <a:xfrm>
            <a:off x="11452225" y="6356350"/>
            <a:ext cx="739775" cy="365125"/>
          </a:xfrm>
        </p:spPr>
        <p:txBody>
          <a:bodyPr/>
          <a:lstStyle/>
          <a:p>
            <a:fld id="{8699F50C-BE38-4BD0-BA84-9B090E1F2B9B}" type="slidenum">
              <a:rPr lang="en-IN" smtClean="0"/>
              <a:t>15</a:t>
            </a:fld>
            <a:endParaRPr lang="en-IN" dirty="0"/>
          </a:p>
        </p:txBody>
      </p:sp>
      <p:sp>
        <p:nvSpPr>
          <p:cNvPr id="14" name="TextBox 13"/>
          <p:cNvSpPr txBox="1"/>
          <p:nvPr/>
        </p:nvSpPr>
        <p:spPr>
          <a:xfrm>
            <a:off x="1892808" y="5313958"/>
            <a:ext cx="8569782" cy="1015663"/>
          </a:xfrm>
          <a:prstGeom prst="rect">
            <a:avLst/>
          </a:prstGeom>
          <a:noFill/>
        </p:spPr>
        <p:txBody>
          <a:bodyPr wrap="none" rtlCol="0">
            <a:spAutoFit/>
          </a:bodyPr>
          <a:lstStyle/>
          <a:p>
            <a:r>
              <a:rPr lang="en-US" sz="2000" dirty="0"/>
              <a:t>Fundamental to all is a failure of investment in intelligence based on two factors:</a:t>
            </a:r>
          </a:p>
          <a:p>
            <a:pPr marL="342900" indent="-342900">
              <a:buAutoNum type="arabicPeriod"/>
            </a:pPr>
            <a:r>
              <a:rPr lang="en-US" sz="2000" dirty="0"/>
              <a:t>Lack of awareness</a:t>
            </a:r>
          </a:p>
          <a:p>
            <a:pPr marL="342900" indent="-342900">
              <a:buAutoNum type="arabicPeriod"/>
            </a:pPr>
            <a:r>
              <a:rPr lang="en-US" sz="2000" dirty="0"/>
              <a:t>No or very small intelligence system in place</a:t>
            </a:r>
            <a:endParaRPr lang="en-AU" sz="2000" dirty="0"/>
          </a:p>
        </p:txBody>
      </p:sp>
    </p:spTree>
    <p:extLst>
      <p:ext uri="{BB962C8B-B14F-4D97-AF65-F5344CB8AC3E}">
        <p14:creationId xmlns:p14="http://schemas.microsoft.com/office/powerpoint/2010/main" val="1077043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a:extLst>
              <a:ext uri="{FF2B5EF4-FFF2-40B4-BE49-F238E27FC236}">
                <a16:creationId xmlns:a16="http://schemas.microsoft.com/office/drawing/2014/main" id="{67A79CB2-2554-49A4-B995-637CC1A3051F}"/>
              </a:ext>
            </a:extLst>
          </p:cNvPr>
          <p:cNvSpPr>
            <a:spLocks noChangeArrowheads="1"/>
          </p:cNvSpPr>
          <p:nvPr/>
        </p:nvSpPr>
        <p:spPr bwMode="auto">
          <a:xfrm>
            <a:off x="294131" y="1152526"/>
            <a:ext cx="7489825"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Font typeface="Wingdings" panose="05000000000000000000" pitchFamily="2" charset="2"/>
              <a:buChar char="v"/>
              <a:defRPr sz="2800">
                <a:solidFill>
                  <a:srgbClr val="CCECFF"/>
                </a:solidFill>
                <a:latin typeface="Arial" panose="020B0604020202020204" pitchFamily="34" charset="0"/>
                <a:cs typeface="Arial" panose="020B0604020202020204" pitchFamily="34" charset="0"/>
              </a:defRPr>
            </a:lvl1pPr>
            <a:lvl2pPr marL="742950" indent="-285750">
              <a:spcBef>
                <a:spcPct val="20000"/>
              </a:spcBef>
              <a:buFont typeface="Wingdings" panose="05000000000000000000" pitchFamily="2" charset="2"/>
              <a:buChar char="Ø"/>
              <a:defRPr sz="2000">
                <a:solidFill>
                  <a:srgbClr val="CCECFF"/>
                </a:solidFill>
                <a:latin typeface="Arial" panose="020B0604020202020204" pitchFamily="34" charset="0"/>
                <a:cs typeface="Arial" panose="020B0604020202020204" pitchFamily="34" charset="0"/>
              </a:defRPr>
            </a:lvl2pPr>
            <a:lvl3pPr marL="1143000" indent="-228600">
              <a:spcBef>
                <a:spcPct val="20000"/>
              </a:spcBef>
              <a:buFont typeface="Wingdings" panose="05000000000000000000" pitchFamily="2" charset="2"/>
              <a:buChar char="§"/>
              <a:defRPr sz="1600">
                <a:solidFill>
                  <a:srgbClr val="CCECFF"/>
                </a:solidFill>
                <a:latin typeface="Arial" panose="020B0604020202020204" pitchFamily="34" charset="0"/>
                <a:cs typeface="Arial" panose="020B0604020202020204" pitchFamily="34" charset="0"/>
              </a:defRPr>
            </a:lvl3pPr>
            <a:lvl4pPr marL="1600200" indent="-228600">
              <a:spcBef>
                <a:spcPct val="20000"/>
              </a:spcBef>
              <a:buChar char="–"/>
              <a:defRPr sz="2000">
                <a:solidFill>
                  <a:srgbClr val="CCECFF"/>
                </a:solidFill>
                <a:latin typeface="Arial" panose="020B0604020202020204" pitchFamily="34" charset="0"/>
                <a:cs typeface="Arial" panose="020B0604020202020204" pitchFamily="34" charset="0"/>
              </a:defRPr>
            </a:lvl4pPr>
            <a:lvl5pPr marL="2057400" indent="-228600">
              <a:spcBef>
                <a:spcPct val="20000"/>
              </a:spcBef>
              <a:buChar char="»"/>
              <a:defRPr sz="2000">
                <a:solidFill>
                  <a:srgbClr val="CCECFF"/>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rgbClr val="CCECFF"/>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rgbClr val="CCECFF"/>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rgbClr val="CCECFF"/>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rgbClr val="CCECFF"/>
                </a:solidFill>
                <a:latin typeface="Arial" panose="020B0604020202020204" pitchFamily="34" charset="0"/>
                <a:cs typeface="Arial" panose="020B0604020202020204" pitchFamily="34" charset="0"/>
              </a:defRPr>
            </a:lvl9pPr>
          </a:lstStyle>
          <a:p>
            <a:pPr>
              <a:spcBef>
                <a:spcPct val="0"/>
              </a:spcBef>
              <a:buSzTx/>
              <a:buFontTx/>
              <a:buNone/>
              <a:defRPr/>
            </a:pPr>
            <a:r>
              <a:rPr lang="en-AU" altLang="en-US" sz="2000" dirty="0">
                <a:solidFill>
                  <a:schemeClr val="accent6">
                    <a:lumMod val="50000"/>
                  </a:schemeClr>
                </a:solidFill>
              </a:rPr>
              <a:t>“The inspectors …relied principally on physical inspections. They were not trained to audit the employer’s health and safety systems or analyse trends in data... The inspectors favoured negotiated agreements with … companies rather than using the range of tools available to them. This was in accordance with departmental policy…The inspectors were at the bottom of the organisation and their managers were unfamiliar with their speciality and had difficulty in understanding their work.”</a:t>
            </a:r>
          </a:p>
        </p:txBody>
      </p:sp>
      <p:sp>
        <p:nvSpPr>
          <p:cNvPr id="18435" name="Rectangle 5">
            <a:extLst>
              <a:ext uri="{FF2B5EF4-FFF2-40B4-BE49-F238E27FC236}">
                <a16:creationId xmlns:a16="http://schemas.microsoft.com/office/drawing/2014/main" id="{D633FF6E-678B-4FAB-8F10-B36F7DFC4098}"/>
              </a:ext>
            </a:extLst>
          </p:cNvPr>
          <p:cNvSpPr>
            <a:spLocks noChangeArrowheads="1"/>
          </p:cNvSpPr>
          <p:nvPr/>
        </p:nvSpPr>
        <p:spPr bwMode="auto">
          <a:xfrm>
            <a:off x="3495676" y="4437063"/>
            <a:ext cx="7237413"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a:spcBef>
                <a:spcPct val="0"/>
              </a:spcBef>
              <a:spcAft>
                <a:spcPct val="0"/>
              </a:spcAft>
              <a:buClrTx/>
              <a:buSzTx/>
              <a:buFontTx/>
              <a:buNone/>
            </a:pPr>
            <a:r>
              <a:rPr lang="en-AU" altLang="en-US" sz="2000" dirty="0">
                <a:solidFill>
                  <a:srgbClr val="002060"/>
                </a:solidFill>
                <a:latin typeface="Arial" panose="020B0604020202020204" pitchFamily="34" charset="0"/>
                <a:cs typeface="Times New Roman" panose="02020603050405020304" pitchFamily="18" charset="0"/>
              </a:rPr>
              <a:t>“… a modern compliance strategy requires a risk-based selection of employers for audit and inspection, intelligence gathering, audit and inspection methodologies, work measurement and a graduated use of enforcement tools. Results should be continually fed back to the strategic level and into policy development. The work of the … inspectors would then take place within a coherent framework</a:t>
            </a:r>
            <a:r>
              <a:rPr lang="en-AU" altLang="en-US" sz="2000" i="1" dirty="0">
                <a:solidFill>
                  <a:srgbClr val="002060"/>
                </a:solidFill>
                <a:latin typeface="Arial" panose="020B0604020202020204" pitchFamily="34" charset="0"/>
                <a:cs typeface="Times New Roman" panose="02020603050405020304" pitchFamily="18" charset="0"/>
              </a:rPr>
              <a:t>” </a:t>
            </a:r>
            <a:endParaRPr lang="en-AU" altLang="en-US" sz="2000" dirty="0">
              <a:solidFill>
                <a:srgbClr val="002060"/>
              </a:solidFill>
              <a:latin typeface="Arial" panose="020B0604020202020204" pitchFamily="34" charset="0"/>
              <a:cs typeface="Arial" panose="020B0604020202020204" pitchFamily="34" charset="0"/>
            </a:endParaRPr>
          </a:p>
        </p:txBody>
      </p:sp>
      <p:sp>
        <p:nvSpPr>
          <p:cNvPr id="18436" name="TextBox 6">
            <a:extLst>
              <a:ext uri="{FF2B5EF4-FFF2-40B4-BE49-F238E27FC236}">
                <a16:creationId xmlns:a16="http://schemas.microsoft.com/office/drawing/2014/main" id="{34D0FC16-6078-4571-A17E-E845256E3808}"/>
              </a:ext>
            </a:extLst>
          </p:cNvPr>
          <p:cNvSpPr txBox="1">
            <a:spLocks noChangeArrowheads="1"/>
          </p:cNvSpPr>
          <p:nvPr/>
        </p:nvSpPr>
        <p:spPr bwMode="auto">
          <a:xfrm>
            <a:off x="4800601" y="3933825"/>
            <a:ext cx="40179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a:spcBef>
                <a:spcPct val="0"/>
              </a:spcBef>
              <a:spcAft>
                <a:spcPct val="0"/>
              </a:spcAft>
              <a:buClrTx/>
              <a:buSzTx/>
              <a:buFontTx/>
              <a:buNone/>
            </a:pPr>
            <a:r>
              <a:rPr lang="en-US" altLang="en-US" sz="1800" dirty="0">
                <a:solidFill>
                  <a:srgbClr val="C00000"/>
                </a:solidFill>
                <a:latin typeface="Arial" panose="020B0604020202020204" pitchFamily="34" charset="0"/>
                <a:cs typeface="Arial" panose="020B0604020202020204" pitchFamily="34" charset="0"/>
              </a:rPr>
              <a:t>From the same review of a regulator:</a:t>
            </a:r>
            <a:r>
              <a:rPr lang="en-US" altLang="en-US" sz="1800" dirty="0">
                <a:solidFill>
                  <a:srgbClr val="FFFF00"/>
                </a:solidFill>
                <a:latin typeface="Arial" panose="020B0604020202020204" pitchFamily="34" charset="0"/>
                <a:cs typeface="Arial" panose="020B0604020202020204" pitchFamily="34" charset="0"/>
              </a:rPr>
              <a:t>:</a:t>
            </a:r>
            <a:endParaRPr lang="en-AU" altLang="en-US" sz="1800" dirty="0">
              <a:solidFill>
                <a:srgbClr val="FFFF00"/>
              </a:solidFill>
              <a:latin typeface="Arial" panose="020B0604020202020204" pitchFamily="34" charset="0"/>
              <a:cs typeface="Arial" panose="020B0604020202020204" pitchFamily="34" charset="0"/>
            </a:endParaRPr>
          </a:p>
        </p:txBody>
      </p:sp>
      <p:sp>
        <p:nvSpPr>
          <p:cNvPr id="18437" name="TextBox 1">
            <a:extLst>
              <a:ext uri="{FF2B5EF4-FFF2-40B4-BE49-F238E27FC236}">
                <a16:creationId xmlns:a16="http://schemas.microsoft.com/office/drawing/2014/main" id="{30FEEF07-A737-4233-A1EF-5D33FD5B14D9}"/>
              </a:ext>
            </a:extLst>
          </p:cNvPr>
          <p:cNvSpPr txBox="1">
            <a:spLocks noChangeArrowheads="1"/>
          </p:cNvSpPr>
          <p:nvPr/>
        </p:nvSpPr>
        <p:spPr bwMode="auto">
          <a:xfrm>
            <a:off x="211932" y="568326"/>
            <a:ext cx="91773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sz="3200" b="1" dirty="0">
                <a:latin typeface="Arial" panose="020B0604020202020204" pitchFamily="34" charset="0"/>
                <a:cs typeface="Arial" panose="020B0604020202020204" pitchFamily="34" charset="0"/>
              </a:rPr>
              <a:t>An example of a review into regulatory failure:</a:t>
            </a:r>
            <a:endParaRPr lang="en-AU" altLang="en-US" sz="3200" b="1"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ppt_x"/>
                                          </p:val>
                                        </p:tav>
                                        <p:tav tm="100000">
                                          <p:val>
                                            <p:strVal val="#ppt_x"/>
                                          </p:val>
                                        </p:tav>
                                      </p:tavLst>
                                    </p:anim>
                                    <p:anim calcmode="lin" valueType="num">
                                      <p:cBhvr additive="base">
                                        <p:cTn id="8"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5"/>
                                        </p:tgtEl>
                                        <p:attrNameLst>
                                          <p:attrName>style.visibility</p:attrName>
                                        </p:attrNameLst>
                                      </p:cBhvr>
                                      <p:to>
                                        <p:strVal val="visible"/>
                                      </p:to>
                                    </p:set>
                                    <p:anim calcmode="lin" valueType="num">
                                      <p:cBhvr additive="base">
                                        <p:cTn id="13" dur="500" fill="hold"/>
                                        <p:tgtEl>
                                          <p:spTgt spid="18435"/>
                                        </p:tgtEl>
                                        <p:attrNameLst>
                                          <p:attrName>ppt_x</p:attrName>
                                        </p:attrNameLst>
                                      </p:cBhvr>
                                      <p:tavLst>
                                        <p:tav tm="0">
                                          <p:val>
                                            <p:strVal val="#ppt_x"/>
                                          </p:val>
                                        </p:tav>
                                        <p:tav tm="100000">
                                          <p:val>
                                            <p:strVal val="#ppt_x"/>
                                          </p:val>
                                        </p:tav>
                                      </p:tavLst>
                                    </p:anim>
                                    <p:anim calcmode="lin" valueType="num">
                                      <p:cBhvr additive="base">
                                        <p:cTn id="14" dur="500" fill="hold"/>
                                        <p:tgtEl>
                                          <p:spTgt spid="184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P spid="184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7"/>
          </p:nvPr>
        </p:nvSpPr>
        <p:spPr/>
        <p:txBody>
          <a:bodyPr/>
          <a:lstStyle/>
          <a:p>
            <a:r>
              <a:rPr lang="en-IN"/>
              <a:t>Add a footer</a:t>
            </a:r>
            <a:endParaRPr lang="en-IN" dirty="0"/>
          </a:p>
        </p:txBody>
      </p:sp>
      <p:sp>
        <p:nvSpPr>
          <p:cNvPr id="3" name="Slide Number Placeholder 2"/>
          <p:cNvSpPr>
            <a:spLocks noGrp="1"/>
          </p:cNvSpPr>
          <p:nvPr>
            <p:ph type="sldNum" sz="quarter" idx="18"/>
          </p:nvPr>
        </p:nvSpPr>
        <p:spPr/>
        <p:txBody>
          <a:bodyPr/>
          <a:lstStyle/>
          <a:p>
            <a:fld id="{8699F50C-BE38-4BD0-BA84-9B090E1F2B9B}" type="slidenum">
              <a:rPr lang="en-IN" smtClean="0"/>
              <a:t>17</a:t>
            </a:fld>
            <a:endParaRPr lang="en-IN" dirty="0"/>
          </a:p>
        </p:txBody>
      </p:sp>
      <p:sp>
        <p:nvSpPr>
          <p:cNvPr id="4" name="Title 3"/>
          <p:cNvSpPr>
            <a:spLocks noGrp="1"/>
          </p:cNvSpPr>
          <p:nvPr>
            <p:ph type="title"/>
          </p:nvPr>
        </p:nvSpPr>
        <p:spPr/>
        <p:txBody>
          <a:bodyPr/>
          <a:lstStyle/>
          <a:p>
            <a:r>
              <a:rPr lang="en-US" dirty="0"/>
              <a:t>Barriers</a:t>
            </a:r>
            <a:endParaRPr lang="en-AU" dirty="0"/>
          </a:p>
        </p:txBody>
      </p:sp>
      <p:sp>
        <p:nvSpPr>
          <p:cNvPr id="5" name="Content Placeholder 4"/>
          <p:cNvSpPr>
            <a:spLocks noGrp="1"/>
          </p:cNvSpPr>
          <p:nvPr>
            <p:ph idx="1"/>
          </p:nvPr>
        </p:nvSpPr>
        <p:spPr/>
        <p:txBody>
          <a:bodyPr/>
          <a:lstStyle/>
          <a:p>
            <a:r>
              <a:rPr lang="en-US" dirty="0"/>
              <a:t>Culture</a:t>
            </a:r>
          </a:p>
          <a:p>
            <a:r>
              <a:rPr lang="en-US" dirty="0"/>
              <a:t>Academia:</a:t>
            </a:r>
          </a:p>
          <a:p>
            <a:pPr lvl="1"/>
            <a:r>
              <a:rPr lang="en-US" dirty="0"/>
              <a:t>absence of professional development in justice and public policy</a:t>
            </a:r>
          </a:p>
          <a:p>
            <a:pPr lvl="1"/>
            <a:r>
              <a:rPr lang="en-US" dirty="0"/>
              <a:t>Synergy in international politics education and training, not apparent in other sectors</a:t>
            </a:r>
          </a:p>
          <a:p>
            <a:pPr lvl="1"/>
            <a:r>
              <a:rPr lang="en-US" dirty="0"/>
              <a:t>? Cross-faculty nature of intelligence</a:t>
            </a:r>
          </a:p>
          <a:p>
            <a:r>
              <a:rPr lang="en-US" dirty="0"/>
              <a:t>Data</a:t>
            </a:r>
          </a:p>
          <a:p>
            <a:r>
              <a:rPr lang="en-US" dirty="0"/>
              <a:t>Law design</a:t>
            </a:r>
          </a:p>
          <a:p>
            <a:r>
              <a:rPr lang="en-US" dirty="0"/>
              <a:t>Language - risk</a:t>
            </a:r>
            <a:endParaRPr lang="en-AU" dirty="0"/>
          </a:p>
        </p:txBody>
      </p:sp>
    </p:spTree>
    <p:extLst>
      <p:ext uri="{BB962C8B-B14F-4D97-AF65-F5344CB8AC3E}">
        <p14:creationId xmlns:p14="http://schemas.microsoft.com/office/powerpoint/2010/main" val="1352774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a:extLst>
              <a:ext uri="{FF2B5EF4-FFF2-40B4-BE49-F238E27FC236}">
                <a16:creationId xmlns:a16="http://schemas.microsoft.com/office/drawing/2014/main" id="{E2AB7D27-5066-4D33-B6AD-F456BE0B17BE}"/>
              </a:ext>
            </a:extLst>
          </p:cNvPr>
          <p:cNvSpPr>
            <a:spLocks noGrp="1" noChangeArrowheads="1"/>
          </p:cNvSpPr>
          <p:nvPr>
            <p:ph type="title"/>
          </p:nvPr>
        </p:nvSpPr>
        <p:spPr/>
        <p:txBody>
          <a:bodyPr/>
          <a:lstStyle/>
          <a:p>
            <a:pPr eaLnBrk="1" hangingPunct="1"/>
            <a:r>
              <a:rPr lang="en-AU" altLang="en-US" dirty="0">
                <a:ln>
                  <a:noFill/>
                </a:ln>
              </a:rPr>
              <a:t>What’s Different?</a:t>
            </a:r>
            <a:br>
              <a:rPr lang="en-AU" altLang="en-US" dirty="0">
                <a:ln>
                  <a:noFill/>
                </a:ln>
              </a:rPr>
            </a:br>
            <a:r>
              <a:rPr lang="en-AU" altLang="en-US" dirty="0">
                <a:ln>
                  <a:noFill/>
                </a:ln>
              </a:rPr>
              <a:t>Education and Training Tips</a:t>
            </a:r>
            <a:endParaRPr lang="en-US" altLang="en-US" dirty="0">
              <a:ln>
                <a:noFill/>
              </a:ln>
              <a:solidFill>
                <a:srgbClr val="66FF33"/>
              </a:solidFill>
            </a:endParaRPr>
          </a:p>
        </p:txBody>
      </p:sp>
      <p:sp>
        <p:nvSpPr>
          <p:cNvPr id="63491" name="Rectangle 3">
            <a:extLst>
              <a:ext uri="{FF2B5EF4-FFF2-40B4-BE49-F238E27FC236}">
                <a16:creationId xmlns:a16="http://schemas.microsoft.com/office/drawing/2014/main" id="{3CAF00C1-B42D-428A-9B3D-085962C598F3}"/>
              </a:ext>
            </a:extLst>
          </p:cNvPr>
          <p:cNvSpPr>
            <a:spLocks noGrp="1" noChangeArrowheads="1"/>
          </p:cNvSpPr>
          <p:nvPr>
            <p:ph type="body" idx="1"/>
          </p:nvPr>
        </p:nvSpPr>
        <p:spPr/>
        <p:txBody>
          <a:bodyPr/>
          <a:lstStyle/>
          <a:p>
            <a:pPr algn="l" eaLnBrk="1" hangingPunct="1">
              <a:lnSpc>
                <a:spcPct val="80000"/>
              </a:lnSpc>
            </a:pPr>
            <a:r>
              <a:rPr lang="en-AU" altLang="en-US"/>
              <a:t>Neil Quarmby</a:t>
            </a:r>
            <a:endParaRPr lang="en-AU" altLang="en-US" sz="1200"/>
          </a:p>
          <a:p>
            <a:pPr algn="l" eaLnBrk="1" hangingPunct="1">
              <a:lnSpc>
                <a:spcPct val="80000"/>
              </a:lnSpc>
            </a:pPr>
            <a:r>
              <a:rPr lang="en-AU" altLang="en-US" sz="1600"/>
              <a:t>Intelligence Rising</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a:extLst>
              <a:ext uri="{FF2B5EF4-FFF2-40B4-BE49-F238E27FC236}">
                <a16:creationId xmlns:a16="http://schemas.microsoft.com/office/drawing/2014/main" id="{7109BD98-556B-4F0C-A3C6-770CB46FD6D4}"/>
              </a:ext>
            </a:extLst>
          </p:cNvPr>
          <p:cNvSpPr>
            <a:spLocks noGrp="1" noChangeArrowheads="1"/>
          </p:cNvSpPr>
          <p:nvPr>
            <p:ph type="title"/>
          </p:nvPr>
        </p:nvSpPr>
        <p:spPr>
          <a:xfrm>
            <a:off x="2934982" y="1224578"/>
            <a:ext cx="3524249" cy="973957"/>
          </a:xfrm>
        </p:spPr>
        <p:txBody>
          <a:bodyPr/>
          <a:lstStyle/>
          <a:p>
            <a:r>
              <a:rPr lang="en-US" altLang="en-US" dirty="0">
                <a:ln>
                  <a:noFill/>
                </a:ln>
              </a:rPr>
              <a:t>Military intel</a:t>
            </a:r>
            <a:endParaRPr lang="en-AU" altLang="en-US" dirty="0">
              <a:ln>
                <a:noFill/>
              </a:ln>
            </a:endParaRPr>
          </a:p>
        </p:txBody>
      </p:sp>
      <p:sp>
        <p:nvSpPr>
          <p:cNvPr id="88067" name="Title 1">
            <a:extLst>
              <a:ext uri="{FF2B5EF4-FFF2-40B4-BE49-F238E27FC236}">
                <a16:creationId xmlns:a16="http://schemas.microsoft.com/office/drawing/2014/main" id="{A9E6C231-38F9-40E5-97CD-492E1A876778}"/>
              </a:ext>
            </a:extLst>
          </p:cNvPr>
          <p:cNvSpPr txBox="1">
            <a:spLocks/>
          </p:cNvSpPr>
          <p:nvPr/>
        </p:nvSpPr>
        <p:spPr bwMode="auto">
          <a:xfrm>
            <a:off x="1816077" y="3938742"/>
            <a:ext cx="7704137"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200150" indent="-28575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543050" indent="-17145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00250" indent="-17145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457450" indent="-17145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14650" indent="-17145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371850" indent="-17145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29050" indent="-17145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algn="ctr">
              <a:spcBef>
                <a:spcPct val="0"/>
              </a:spcBef>
              <a:spcAft>
                <a:spcPct val="0"/>
              </a:spcAft>
              <a:buClrTx/>
              <a:buSzTx/>
              <a:buFontTx/>
              <a:buNone/>
            </a:pPr>
            <a:r>
              <a:rPr lang="en-US" altLang="en-US" sz="4400" b="1" dirty="0">
                <a:solidFill>
                  <a:schemeClr val="accent1"/>
                </a:solidFill>
                <a:latin typeface="+mj-lt"/>
                <a:ea typeface="+mj-ea"/>
                <a:cs typeface="+mj-cs"/>
              </a:rPr>
              <a:t>Criminal intel</a:t>
            </a:r>
            <a:endParaRPr lang="en-AU" altLang="en-US" sz="4400" b="1" dirty="0">
              <a:solidFill>
                <a:schemeClr val="accent1"/>
              </a:solidFill>
              <a:latin typeface="+mj-lt"/>
              <a:ea typeface="+mj-ea"/>
              <a:cs typeface="+mj-cs"/>
            </a:endParaRPr>
          </a:p>
        </p:txBody>
      </p:sp>
      <p:sp>
        <p:nvSpPr>
          <p:cNvPr id="88068" name="TextBox 3">
            <a:extLst>
              <a:ext uri="{FF2B5EF4-FFF2-40B4-BE49-F238E27FC236}">
                <a16:creationId xmlns:a16="http://schemas.microsoft.com/office/drawing/2014/main" id="{51E12CBC-D481-45CE-AFCE-68A977A5F97F}"/>
              </a:ext>
            </a:extLst>
          </p:cNvPr>
          <p:cNvSpPr txBox="1">
            <a:spLocks noChangeArrowheads="1"/>
          </p:cNvSpPr>
          <p:nvPr/>
        </p:nvSpPr>
        <p:spPr bwMode="auto">
          <a:xfrm>
            <a:off x="3579814" y="1189039"/>
            <a:ext cx="720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Harm</a:t>
            </a:r>
            <a:endParaRPr lang="en-AU" altLang="en-US" dirty="0"/>
          </a:p>
        </p:txBody>
      </p:sp>
      <p:sp>
        <p:nvSpPr>
          <p:cNvPr id="88069" name="TextBox 4">
            <a:extLst>
              <a:ext uri="{FF2B5EF4-FFF2-40B4-BE49-F238E27FC236}">
                <a16:creationId xmlns:a16="http://schemas.microsoft.com/office/drawing/2014/main" id="{D78BBBA1-7375-422A-A199-947DDBC8887F}"/>
              </a:ext>
            </a:extLst>
          </p:cNvPr>
          <p:cNvSpPr txBox="1">
            <a:spLocks noChangeArrowheads="1"/>
          </p:cNvSpPr>
          <p:nvPr/>
        </p:nvSpPr>
        <p:spPr bwMode="auto">
          <a:xfrm>
            <a:off x="993752" y="809625"/>
            <a:ext cx="822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Threat</a:t>
            </a:r>
            <a:endParaRPr lang="en-AU" altLang="en-US" dirty="0"/>
          </a:p>
        </p:txBody>
      </p:sp>
      <p:sp>
        <p:nvSpPr>
          <p:cNvPr id="88070" name="TextBox 5">
            <a:extLst>
              <a:ext uri="{FF2B5EF4-FFF2-40B4-BE49-F238E27FC236}">
                <a16:creationId xmlns:a16="http://schemas.microsoft.com/office/drawing/2014/main" id="{1DDBD9C9-B0CD-4EED-B1CD-EDCE14D44357}"/>
              </a:ext>
            </a:extLst>
          </p:cNvPr>
          <p:cNvSpPr txBox="1">
            <a:spLocks noChangeArrowheads="1"/>
          </p:cNvSpPr>
          <p:nvPr/>
        </p:nvSpPr>
        <p:spPr bwMode="auto">
          <a:xfrm>
            <a:off x="5038418" y="2257732"/>
            <a:ext cx="19589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Target assessment</a:t>
            </a:r>
            <a:endParaRPr lang="en-AU" altLang="en-US" dirty="0"/>
          </a:p>
        </p:txBody>
      </p:sp>
      <p:sp>
        <p:nvSpPr>
          <p:cNvPr id="88071" name="TextBox 6">
            <a:extLst>
              <a:ext uri="{FF2B5EF4-FFF2-40B4-BE49-F238E27FC236}">
                <a16:creationId xmlns:a16="http://schemas.microsoft.com/office/drawing/2014/main" id="{103DB5D8-6FA7-4E8E-A072-F423F45C8AA3}"/>
              </a:ext>
            </a:extLst>
          </p:cNvPr>
          <p:cNvSpPr txBox="1">
            <a:spLocks noChangeArrowheads="1"/>
          </p:cNvSpPr>
          <p:nvPr/>
        </p:nvSpPr>
        <p:spPr bwMode="auto">
          <a:xfrm>
            <a:off x="5226308" y="2757487"/>
            <a:ext cx="27447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Battle damage assessment</a:t>
            </a:r>
            <a:endParaRPr lang="en-AU" altLang="en-US" dirty="0"/>
          </a:p>
        </p:txBody>
      </p:sp>
      <p:sp>
        <p:nvSpPr>
          <p:cNvPr id="88072" name="TextBox 7">
            <a:extLst>
              <a:ext uri="{FF2B5EF4-FFF2-40B4-BE49-F238E27FC236}">
                <a16:creationId xmlns:a16="http://schemas.microsoft.com/office/drawing/2014/main" id="{DDF93DEC-65D7-4369-8084-B78640B94D6A}"/>
              </a:ext>
            </a:extLst>
          </p:cNvPr>
          <p:cNvSpPr txBox="1">
            <a:spLocks noChangeArrowheads="1"/>
          </p:cNvSpPr>
          <p:nvPr/>
        </p:nvSpPr>
        <p:spPr bwMode="auto">
          <a:xfrm>
            <a:off x="2724150" y="333375"/>
            <a:ext cx="3079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a:t>Preparation of the battlespace</a:t>
            </a:r>
            <a:endParaRPr lang="en-AU" altLang="en-US"/>
          </a:p>
        </p:txBody>
      </p:sp>
      <p:sp>
        <p:nvSpPr>
          <p:cNvPr id="88073" name="TextBox 8">
            <a:extLst>
              <a:ext uri="{FF2B5EF4-FFF2-40B4-BE49-F238E27FC236}">
                <a16:creationId xmlns:a16="http://schemas.microsoft.com/office/drawing/2014/main" id="{B9F11230-683E-4FEF-BB48-323F0626DC74}"/>
              </a:ext>
            </a:extLst>
          </p:cNvPr>
          <p:cNvSpPr txBox="1">
            <a:spLocks noChangeArrowheads="1"/>
          </p:cNvSpPr>
          <p:nvPr/>
        </p:nvSpPr>
        <p:spPr bwMode="auto">
          <a:xfrm>
            <a:off x="169814" y="1311275"/>
            <a:ext cx="25019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Enemy courses of action</a:t>
            </a:r>
            <a:endParaRPr lang="en-AU" altLang="en-US" dirty="0"/>
          </a:p>
        </p:txBody>
      </p:sp>
      <p:sp>
        <p:nvSpPr>
          <p:cNvPr id="88074" name="TextBox 9">
            <a:extLst>
              <a:ext uri="{FF2B5EF4-FFF2-40B4-BE49-F238E27FC236}">
                <a16:creationId xmlns:a16="http://schemas.microsoft.com/office/drawing/2014/main" id="{6E0EE73B-2235-4C36-BCC7-C82E74DA6A63}"/>
              </a:ext>
            </a:extLst>
          </p:cNvPr>
          <p:cNvSpPr txBox="1">
            <a:spLocks noChangeArrowheads="1"/>
          </p:cNvSpPr>
          <p:nvPr/>
        </p:nvSpPr>
        <p:spPr bwMode="auto">
          <a:xfrm>
            <a:off x="5427356" y="797104"/>
            <a:ext cx="2063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Counterintelligence</a:t>
            </a:r>
            <a:endParaRPr lang="en-AU" altLang="en-US" dirty="0"/>
          </a:p>
        </p:txBody>
      </p:sp>
      <p:sp>
        <p:nvSpPr>
          <p:cNvPr id="88075" name="TextBox 10">
            <a:extLst>
              <a:ext uri="{FF2B5EF4-FFF2-40B4-BE49-F238E27FC236}">
                <a16:creationId xmlns:a16="http://schemas.microsoft.com/office/drawing/2014/main" id="{4334C079-BA98-438D-87C5-85843D8C8ACC}"/>
              </a:ext>
            </a:extLst>
          </p:cNvPr>
          <p:cNvSpPr txBox="1">
            <a:spLocks noChangeArrowheads="1"/>
          </p:cNvSpPr>
          <p:nvPr/>
        </p:nvSpPr>
        <p:spPr bwMode="auto">
          <a:xfrm>
            <a:off x="6778012" y="1420465"/>
            <a:ext cx="2101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Information warfare</a:t>
            </a:r>
            <a:endParaRPr lang="en-AU" altLang="en-US" dirty="0"/>
          </a:p>
        </p:txBody>
      </p:sp>
      <p:sp>
        <p:nvSpPr>
          <p:cNvPr id="88076" name="TextBox 11">
            <a:extLst>
              <a:ext uri="{FF2B5EF4-FFF2-40B4-BE49-F238E27FC236}">
                <a16:creationId xmlns:a16="http://schemas.microsoft.com/office/drawing/2014/main" id="{3CFEE0DC-1B98-464B-BA4B-46529CE6F1FB}"/>
              </a:ext>
            </a:extLst>
          </p:cNvPr>
          <p:cNvSpPr txBox="1">
            <a:spLocks noChangeArrowheads="1"/>
          </p:cNvSpPr>
          <p:nvPr/>
        </p:nvSpPr>
        <p:spPr bwMode="auto">
          <a:xfrm>
            <a:off x="6261100" y="1139235"/>
            <a:ext cx="21193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Security intelligence</a:t>
            </a:r>
            <a:endParaRPr lang="en-AU" altLang="en-US" dirty="0"/>
          </a:p>
        </p:txBody>
      </p:sp>
      <p:sp>
        <p:nvSpPr>
          <p:cNvPr id="88077" name="TextBox 12">
            <a:extLst>
              <a:ext uri="{FF2B5EF4-FFF2-40B4-BE49-F238E27FC236}">
                <a16:creationId xmlns:a16="http://schemas.microsoft.com/office/drawing/2014/main" id="{1C563471-C0BC-419F-B7D8-6BE7EE050C16}"/>
              </a:ext>
            </a:extLst>
          </p:cNvPr>
          <p:cNvSpPr txBox="1">
            <a:spLocks noChangeArrowheads="1"/>
          </p:cNvSpPr>
          <p:nvPr/>
        </p:nvSpPr>
        <p:spPr bwMode="auto">
          <a:xfrm>
            <a:off x="514351" y="2174056"/>
            <a:ext cx="399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Specialist collection – </a:t>
            </a:r>
            <a:r>
              <a:rPr lang="en-US" altLang="en-US" dirty="0" err="1"/>
              <a:t>sigint</a:t>
            </a:r>
            <a:r>
              <a:rPr lang="en-US" altLang="en-US" dirty="0"/>
              <a:t>, </a:t>
            </a:r>
            <a:r>
              <a:rPr lang="en-US" altLang="en-US" dirty="0" err="1"/>
              <a:t>humint</a:t>
            </a:r>
            <a:r>
              <a:rPr lang="en-US" altLang="en-US" dirty="0"/>
              <a:t>, </a:t>
            </a:r>
            <a:r>
              <a:rPr lang="en-US" altLang="en-US" dirty="0" err="1"/>
              <a:t>etc</a:t>
            </a:r>
            <a:endParaRPr lang="en-AU" altLang="en-US" dirty="0"/>
          </a:p>
        </p:txBody>
      </p:sp>
      <p:sp>
        <p:nvSpPr>
          <p:cNvPr id="88078" name="TextBox 13">
            <a:extLst>
              <a:ext uri="{FF2B5EF4-FFF2-40B4-BE49-F238E27FC236}">
                <a16:creationId xmlns:a16="http://schemas.microsoft.com/office/drawing/2014/main" id="{48E51CFA-E4FD-441A-BDC1-26AC42D8B932}"/>
              </a:ext>
            </a:extLst>
          </p:cNvPr>
          <p:cNvSpPr txBox="1">
            <a:spLocks noChangeArrowheads="1"/>
          </p:cNvSpPr>
          <p:nvPr/>
        </p:nvSpPr>
        <p:spPr bwMode="auto">
          <a:xfrm>
            <a:off x="2305974" y="2709736"/>
            <a:ext cx="1341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Surveillance</a:t>
            </a:r>
            <a:endParaRPr lang="en-AU" altLang="en-US" dirty="0"/>
          </a:p>
        </p:txBody>
      </p:sp>
      <p:sp>
        <p:nvSpPr>
          <p:cNvPr id="88079" name="TextBox 14">
            <a:extLst>
              <a:ext uri="{FF2B5EF4-FFF2-40B4-BE49-F238E27FC236}">
                <a16:creationId xmlns:a16="http://schemas.microsoft.com/office/drawing/2014/main" id="{32D0254B-127B-4AE9-ACD7-E3BE20391B5B}"/>
              </a:ext>
            </a:extLst>
          </p:cNvPr>
          <p:cNvSpPr txBox="1">
            <a:spLocks noChangeArrowheads="1"/>
          </p:cNvSpPr>
          <p:nvPr/>
        </p:nvSpPr>
        <p:spPr bwMode="auto">
          <a:xfrm>
            <a:off x="7591426" y="5395913"/>
            <a:ext cx="20812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a:t>Community sources</a:t>
            </a:r>
            <a:endParaRPr lang="en-AU" altLang="en-US"/>
          </a:p>
        </p:txBody>
      </p:sp>
      <p:sp>
        <p:nvSpPr>
          <p:cNvPr id="88080" name="TextBox 15">
            <a:extLst>
              <a:ext uri="{FF2B5EF4-FFF2-40B4-BE49-F238E27FC236}">
                <a16:creationId xmlns:a16="http://schemas.microsoft.com/office/drawing/2014/main" id="{8643DBC6-D1DE-4EC8-8C1B-3E24287B6E6C}"/>
              </a:ext>
            </a:extLst>
          </p:cNvPr>
          <p:cNvSpPr txBox="1">
            <a:spLocks noChangeArrowheads="1"/>
          </p:cNvSpPr>
          <p:nvPr/>
        </p:nvSpPr>
        <p:spPr bwMode="auto">
          <a:xfrm>
            <a:off x="7651498" y="4736461"/>
            <a:ext cx="2260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Controlled operations</a:t>
            </a:r>
            <a:endParaRPr lang="en-AU" altLang="en-US" dirty="0"/>
          </a:p>
        </p:txBody>
      </p:sp>
      <p:sp>
        <p:nvSpPr>
          <p:cNvPr id="88081" name="TextBox 16">
            <a:extLst>
              <a:ext uri="{FF2B5EF4-FFF2-40B4-BE49-F238E27FC236}">
                <a16:creationId xmlns:a16="http://schemas.microsoft.com/office/drawing/2014/main" id="{F06F2E3D-8E3E-4638-8E60-5E25D4BD0C3F}"/>
              </a:ext>
            </a:extLst>
          </p:cNvPr>
          <p:cNvSpPr txBox="1">
            <a:spLocks noChangeArrowheads="1"/>
          </p:cNvSpPr>
          <p:nvPr/>
        </p:nvSpPr>
        <p:spPr bwMode="auto">
          <a:xfrm>
            <a:off x="7341394" y="4216246"/>
            <a:ext cx="2719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Communications intercept</a:t>
            </a:r>
            <a:endParaRPr lang="en-AU" altLang="en-US" dirty="0"/>
          </a:p>
        </p:txBody>
      </p:sp>
      <p:sp>
        <p:nvSpPr>
          <p:cNvPr id="88082" name="TextBox 17">
            <a:extLst>
              <a:ext uri="{FF2B5EF4-FFF2-40B4-BE49-F238E27FC236}">
                <a16:creationId xmlns:a16="http://schemas.microsoft.com/office/drawing/2014/main" id="{D17B790D-D120-48D3-A6AF-96B52E97A4B0}"/>
              </a:ext>
            </a:extLst>
          </p:cNvPr>
          <p:cNvSpPr txBox="1">
            <a:spLocks noChangeArrowheads="1"/>
          </p:cNvSpPr>
          <p:nvPr/>
        </p:nvSpPr>
        <p:spPr bwMode="auto">
          <a:xfrm>
            <a:off x="1920875" y="4068686"/>
            <a:ext cx="16065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Crime patterns</a:t>
            </a:r>
            <a:endParaRPr lang="en-AU" altLang="en-US" dirty="0"/>
          </a:p>
        </p:txBody>
      </p:sp>
      <p:sp>
        <p:nvSpPr>
          <p:cNvPr id="88083" name="TextBox 18">
            <a:extLst>
              <a:ext uri="{FF2B5EF4-FFF2-40B4-BE49-F238E27FC236}">
                <a16:creationId xmlns:a16="http://schemas.microsoft.com/office/drawing/2014/main" id="{0110209E-C8F6-4E21-8E74-5B7F25C88EB3}"/>
              </a:ext>
            </a:extLst>
          </p:cNvPr>
          <p:cNvSpPr txBox="1">
            <a:spLocks noChangeArrowheads="1"/>
          </p:cNvSpPr>
          <p:nvPr/>
        </p:nvSpPr>
        <p:spPr bwMode="auto">
          <a:xfrm>
            <a:off x="908051" y="5562601"/>
            <a:ext cx="26717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Targeting </a:t>
            </a:r>
            <a:r>
              <a:rPr lang="en-US" altLang="en-US" dirty="0" err="1"/>
              <a:t>organised</a:t>
            </a:r>
            <a:r>
              <a:rPr lang="en-US" altLang="en-US" dirty="0"/>
              <a:t> crime</a:t>
            </a:r>
            <a:endParaRPr lang="en-AU" altLang="en-US" dirty="0"/>
          </a:p>
        </p:txBody>
      </p:sp>
      <p:sp>
        <p:nvSpPr>
          <p:cNvPr id="88084" name="TextBox 19">
            <a:extLst>
              <a:ext uri="{FF2B5EF4-FFF2-40B4-BE49-F238E27FC236}">
                <a16:creationId xmlns:a16="http://schemas.microsoft.com/office/drawing/2014/main" id="{25558AA6-D9AB-4562-9A06-7A06491B7884}"/>
              </a:ext>
            </a:extLst>
          </p:cNvPr>
          <p:cNvSpPr txBox="1">
            <a:spLocks noChangeArrowheads="1"/>
          </p:cNvSpPr>
          <p:nvPr/>
        </p:nvSpPr>
        <p:spPr bwMode="auto">
          <a:xfrm>
            <a:off x="1809086" y="5014927"/>
            <a:ext cx="99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Profiling</a:t>
            </a:r>
            <a:endParaRPr lang="en-AU" altLang="en-US" dirty="0"/>
          </a:p>
        </p:txBody>
      </p:sp>
      <p:sp>
        <p:nvSpPr>
          <p:cNvPr id="88085" name="TextBox 20">
            <a:extLst>
              <a:ext uri="{FF2B5EF4-FFF2-40B4-BE49-F238E27FC236}">
                <a16:creationId xmlns:a16="http://schemas.microsoft.com/office/drawing/2014/main" id="{15A86076-A5F7-4CC2-9096-8B5517A49E92}"/>
              </a:ext>
            </a:extLst>
          </p:cNvPr>
          <p:cNvSpPr txBox="1">
            <a:spLocks noChangeArrowheads="1"/>
          </p:cNvSpPr>
          <p:nvPr/>
        </p:nvSpPr>
        <p:spPr bwMode="auto">
          <a:xfrm>
            <a:off x="4697106" y="5622952"/>
            <a:ext cx="1320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Officer risks</a:t>
            </a:r>
            <a:endParaRPr lang="en-AU" altLang="en-US" dirty="0"/>
          </a:p>
        </p:txBody>
      </p:sp>
      <p:sp>
        <p:nvSpPr>
          <p:cNvPr id="88086" name="TextBox 21">
            <a:extLst>
              <a:ext uri="{FF2B5EF4-FFF2-40B4-BE49-F238E27FC236}">
                <a16:creationId xmlns:a16="http://schemas.microsoft.com/office/drawing/2014/main" id="{4BB675CF-696B-481F-8897-211A96DA2342}"/>
              </a:ext>
            </a:extLst>
          </p:cNvPr>
          <p:cNvSpPr txBox="1">
            <a:spLocks noChangeArrowheads="1"/>
          </p:cNvSpPr>
          <p:nvPr/>
        </p:nvSpPr>
        <p:spPr bwMode="auto">
          <a:xfrm>
            <a:off x="5427356" y="5957325"/>
            <a:ext cx="20637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Counterintelligence</a:t>
            </a:r>
            <a:endParaRPr lang="en-AU" altLang="en-US" dirty="0"/>
          </a:p>
        </p:txBody>
      </p:sp>
    </p:spTree>
    <p:extLst>
      <p:ext uri="{BB962C8B-B14F-4D97-AF65-F5344CB8AC3E}">
        <p14:creationId xmlns:p14="http://schemas.microsoft.com/office/powerpoint/2010/main" val="2963505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a:extLst>
              <a:ext uri="{FF2B5EF4-FFF2-40B4-BE49-F238E27FC236}">
                <a16:creationId xmlns:a16="http://schemas.microsoft.com/office/drawing/2014/main" id="{37020825-72B0-4947-BE48-990EDC26D8C1}"/>
              </a:ext>
            </a:extLst>
          </p:cNvPr>
          <p:cNvSpPr>
            <a:spLocks noGrp="1" noChangeArrowheads="1"/>
          </p:cNvSpPr>
          <p:nvPr>
            <p:ph type="title"/>
          </p:nvPr>
        </p:nvSpPr>
        <p:spPr>
          <a:xfrm>
            <a:off x="2506664" y="457200"/>
            <a:ext cx="7704137" cy="1981200"/>
          </a:xfrm>
        </p:spPr>
        <p:txBody>
          <a:bodyPr/>
          <a:lstStyle/>
          <a:p>
            <a:r>
              <a:rPr lang="en-US" altLang="en-US">
                <a:ln>
                  <a:noFill/>
                </a:ln>
              </a:rPr>
              <a:t>References</a:t>
            </a:r>
            <a:endParaRPr lang="en-AU" altLang="en-US">
              <a:ln>
                <a:noFill/>
              </a:ln>
            </a:endParaRPr>
          </a:p>
        </p:txBody>
      </p:sp>
      <p:sp>
        <p:nvSpPr>
          <p:cNvPr id="68611" name="Content Placeholder 2">
            <a:extLst>
              <a:ext uri="{FF2B5EF4-FFF2-40B4-BE49-F238E27FC236}">
                <a16:creationId xmlns:a16="http://schemas.microsoft.com/office/drawing/2014/main" id="{D6CDA9DA-8CC2-41A2-959B-27AD903278A6}"/>
              </a:ext>
            </a:extLst>
          </p:cNvPr>
          <p:cNvSpPr>
            <a:spLocks noGrp="1" noChangeArrowheads="1"/>
          </p:cNvSpPr>
          <p:nvPr>
            <p:ph idx="1"/>
          </p:nvPr>
        </p:nvSpPr>
        <p:spPr>
          <a:xfrm>
            <a:off x="2506664" y="2667001"/>
            <a:ext cx="7704137" cy="3332163"/>
          </a:xfrm>
        </p:spPr>
        <p:txBody>
          <a:bodyPr/>
          <a:lstStyle/>
          <a:p>
            <a:pPr marL="0" indent="0">
              <a:buNone/>
            </a:pPr>
            <a:r>
              <a:rPr lang="en-US" altLang="en-US" dirty="0"/>
              <a:t>Quarmby:</a:t>
            </a:r>
          </a:p>
          <a:p>
            <a:r>
              <a:rPr lang="en-US" altLang="en-US" dirty="0"/>
              <a:t>Managing Intelligence – the art of influence, 2010</a:t>
            </a:r>
          </a:p>
          <a:p>
            <a:r>
              <a:rPr lang="en-US" altLang="en-US" dirty="0"/>
              <a:t>Intelligence in Regulation, 2018</a:t>
            </a:r>
          </a:p>
          <a:p>
            <a:endParaRPr lang="en-US" altLang="en-US" dirty="0"/>
          </a:p>
          <a:p>
            <a:pPr marL="0" indent="0">
              <a:buNone/>
            </a:pPr>
            <a:r>
              <a:rPr lang="en-US" altLang="en-US" dirty="0"/>
              <a:t>Federation Press</a:t>
            </a:r>
            <a:endParaRPr lang="en-AU"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9090" name="Rectangle 2">
            <a:extLst>
              <a:ext uri="{FF2B5EF4-FFF2-40B4-BE49-F238E27FC236}">
                <a16:creationId xmlns:a16="http://schemas.microsoft.com/office/drawing/2014/main" id="{B07EA17A-F560-42F2-8B4C-D2B01CADA13D}"/>
              </a:ext>
            </a:extLst>
          </p:cNvPr>
          <p:cNvSpPr>
            <a:spLocks noGrp="1" noChangeArrowheads="1"/>
          </p:cNvSpPr>
          <p:nvPr>
            <p:ph type="title"/>
          </p:nvPr>
        </p:nvSpPr>
        <p:spPr>
          <a:xfrm>
            <a:off x="2782888" y="1193511"/>
            <a:ext cx="7010400" cy="1295400"/>
          </a:xfrm>
        </p:spPr>
        <p:txBody>
          <a:bodyPr/>
          <a:lstStyle/>
          <a:p>
            <a:pPr eaLnBrk="1" hangingPunct="1"/>
            <a:r>
              <a:rPr lang="en-US" altLang="en-US" dirty="0">
                <a:ln>
                  <a:noFill/>
                </a:ln>
              </a:rPr>
              <a:t>Regulatory intel</a:t>
            </a:r>
          </a:p>
        </p:txBody>
      </p:sp>
      <p:sp>
        <p:nvSpPr>
          <p:cNvPr id="89091" name="TextBox 1">
            <a:extLst>
              <a:ext uri="{FF2B5EF4-FFF2-40B4-BE49-F238E27FC236}">
                <a16:creationId xmlns:a16="http://schemas.microsoft.com/office/drawing/2014/main" id="{9BB839ED-3B63-473E-B0E4-48140BF2910D}"/>
              </a:ext>
            </a:extLst>
          </p:cNvPr>
          <p:cNvSpPr txBox="1">
            <a:spLocks noChangeArrowheads="1"/>
          </p:cNvSpPr>
          <p:nvPr/>
        </p:nvSpPr>
        <p:spPr bwMode="auto">
          <a:xfrm>
            <a:off x="1453357" y="1009361"/>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Rules</a:t>
            </a:r>
            <a:endParaRPr lang="en-AU" altLang="en-US" dirty="0"/>
          </a:p>
        </p:txBody>
      </p:sp>
      <p:sp>
        <p:nvSpPr>
          <p:cNvPr id="89092" name="TextBox 4">
            <a:extLst>
              <a:ext uri="{FF2B5EF4-FFF2-40B4-BE49-F238E27FC236}">
                <a16:creationId xmlns:a16="http://schemas.microsoft.com/office/drawing/2014/main" id="{67F511C8-E941-4443-AD1F-4D30B8C42A1E}"/>
              </a:ext>
            </a:extLst>
          </p:cNvPr>
          <p:cNvSpPr txBox="1">
            <a:spLocks noChangeArrowheads="1"/>
          </p:cNvSpPr>
          <p:nvPr/>
        </p:nvSpPr>
        <p:spPr bwMode="auto">
          <a:xfrm>
            <a:off x="4008438" y="514061"/>
            <a:ext cx="1314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a:t>Compliance</a:t>
            </a:r>
            <a:endParaRPr lang="en-AU" altLang="en-US"/>
          </a:p>
        </p:txBody>
      </p:sp>
      <p:sp>
        <p:nvSpPr>
          <p:cNvPr id="89093" name="TextBox 5">
            <a:extLst>
              <a:ext uri="{FF2B5EF4-FFF2-40B4-BE49-F238E27FC236}">
                <a16:creationId xmlns:a16="http://schemas.microsoft.com/office/drawing/2014/main" id="{4DE9AF0B-58AD-4F90-8BA1-29631138BF06}"/>
              </a:ext>
            </a:extLst>
          </p:cNvPr>
          <p:cNvSpPr txBox="1">
            <a:spLocks noChangeArrowheads="1"/>
          </p:cNvSpPr>
          <p:nvPr/>
        </p:nvSpPr>
        <p:spPr bwMode="auto">
          <a:xfrm>
            <a:off x="5703889" y="506125"/>
            <a:ext cx="1482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a:t>Conformance</a:t>
            </a:r>
            <a:endParaRPr lang="en-AU" altLang="en-US"/>
          </a:p>
        </p:txBody>
      </p:sp>
      <p:sp>
        <p:nvSpPr>
          <p:cNvPr id="89094" name="TextBox 6">
            <a:extLst>
              <a:ext uri="{FF2B5EF4-FFF2-40B4-BE49-F238E27FC236}">
                <a16:creationId xmlns:a16="http://schemas.microsoft.com/office/drawing/2014/main" id="{F8E41724-2E5D-4704-99E4-098D208D2F57}"/>
              </a:ext>
            </a:extLst>
          </p:cNvPr>
          <p:cNvSpPr txBox="1">
            <a:spLocks noChangeArrowheads="1"/>
          </p:cNvSpPr>
          <p:nvPr/>
        </p:nvSpPr>
        <p:spPr bwMode="auto">
          <a:xfrm>
            <a:off x="1060451" y="1535617"/>
            <a:ext cx="1158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Standards</a:t>
            </a:r>
            <a:endParaRPr lang="en-AU" altLang="en-US" dirty="0"/>
          </a:p>
        </p:txBody>
      </p:sp>
      <p:sp>
        <p:nvSpPr>
          <p:cNvPr id="89095" name="TextBox 7">
            <a:extLst>
              <a:ext uri="{FF2B5EF4-FFF2-40B4-BE49-F238E27FC236}">
                <a16:creationId xmlns:a16="http://schemas.microsoft.com/office/drawing/2014/main" id="{97051417-2B3D-4108-80B9-BA9A43AAB016}"/>
              </a:ext>
            </a:extLst>
          </p:cNvPr>
          <p:cNvSpPr txBox="1">
            <a:spLocks noChangeArrowheads="1"/>
          </p:cNvSpPr>
          <p:nvPr/>
        </p:nvSpPr>
        <p:spPr bwMode="auto">
          <a:xfrm>
            <a:off x="2539207" y="2678617"/>
            <a:ext cx="7762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Codes</a:t>
            </a:r>
            <a:endParaRPr lang="en-AU" altLang="en-US" dirty="0"/>
          </a:p>
        </p:txBody>
      </p:sp>
      <p:sp>
        <p:nvSpPr>
          <p:cNvPr id="89096" name="TextBox 8">
            <a:extLst>
              <a:ext uri="{FF2B5EF4-FFF2-40B4-BE49-F238E27FC236}">
                <a16:creationId xmlns:a16="http://schemas.microsoft.com/office/drawing/2014/main" id="{29FD333D-09E1-4AB9-8631-9E0E9F197A6F}"/>
              </a:ext>
            </a:extLst>
          </p:cNvPr>
          <p:cNvSpPr txBox="1">
            <a:spLocks noChangeArrowheads="1"/>
          </p:cNvSpPr>
          <p:nvPr/>
        </p:nvSpPr>
        <p:spPr bwMode="auto">
          <a:xfrm>
            <a:off x="8764588" y="736312"/>
            <a:ext cx="15922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a:t>Good behavior</a:t>
            </a:r>
          </a:p>
          <a:p>
            <a:r>
              <a:rPr lang="en-US" altLang="en-US"/>
              <a:t>Better practice</a:t>
            </a:r>
            <a:endParaRPr lang="en-AU" altLang="en-US"/>
          </a:p>
        </p:txBody>
      </p:sp>
      <p:sp>
        <p:nvSpPr>
          <p:cNvPr id="89097" name="TextBox 9">
            <a:extLst>
              <a:ext uri="{FF2B5EF4-FFF2-40B4-BE49-F238E27FC236}">
                <a16:creationId xmlns:a16="http://schemas.microsoft.com/office/drawing/2014/main" id="{791D44F1-E68B-4154-93EC-42B4AE85EAC3}"/>
              </a:ext>
            </a:extLst>
          </p:cNvPr>
          <p:cNvSpPr txBox="1">
            <a:spLocks noChangeArrowheads="1"/>
          </p:cNvSpPr>
          <p:nvPr/>
        </p:nvSpPr>
        <p:spPr bwMode="auto">
          <a:xfrm>
            <a:off x="8616952" y="2479846"/>
            <a:ext cx="255230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Noncompliant </a:t>
            </a:r>
            <a:r>
              <a:rPr lang="en-US" altLang="en-US" dirty="0" err="1"/>
              <a:t>behaviour</a:t>
            </a:r>
            <a:endParaRPr lang="en-AU" altLang="en-US" dirty="0"/>
          </a:p>
        </p:txBody>
      </p:sp>
      <p:sp>
        <p:nvSpPr>
          <p:cNvPr id="89098" name="TextBox 10">
            <a:extLst>
              <a:ext uri="{FF2B5EF4-FFF2-40B4-BE49-F238E27FC236}">
                <a16:creationId xmlns:a16="http://schemas.microsoft.com/office/drawing/2014/main" id="{BF81B0A5-E5F0-4D63-9130-7722BA083151}"/>
              </a:ext>
            </a:extLst>
          </p:cNvPr>
          <p:cNvSpPr txBox="1">
            <a:spLocks noChangeArrowheads="1"/>
          </p:cNvSpPr>
          <p:nvPr/>
        </p:nvSpPr>
        <p:spPr bwMode="auto">
          <a:xfrm>
            <a:off x="6700839" y="2657186"/>
            <a:ext cx="998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a:t>Leakage</a:t>
            </a:r>
            <a:endParaRPr lang="en-AU" altLang="en-US"/>
          </a:p>
        </p:txBody>
      </p:sp>
      <p:sp>
        <p:nvSpPr>
          <p:cNvPr id="89099" name="TextBox 11">
            <a:extLst>
              <a:ext uri="{FF2B5EF4-FFF2-40B4-BE49-F238E27FC236}">
                <a16:creationId xmlns:a16="http://schemas.microsoft.com/office/drawing/2014/main" id="{36B50C35-0C92-4EB3-A962-5AE955F5B3A4}"/>
              </a:ext>
            </a:extLst>
          </p:cNvPr>
          <p:cNvSpPr txBox="1">
            <a:spLocks noChangeArrowheads="1"/>
          </p:cNvSpPr>
          <p:nvPr/>
        </p:nvSpPr>
        <p:spPr bwMode="auto">
          <a:xfrm>
            <a:off x="8210550" y="2773075"/>
            <a:ext cx="24844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a:t>Inappropriate behaviour</a:t>
            </a:r>
            <a:endParaRPr lang="en-AU" altLang="en-US"/>
          </a:p>
        </p:txBody>
      </p:sp>
      <p:sp>
        <p:nvSpPr>
          <p:cNvPr id="89100" name="TextBox 12">
            <a:extLst>
              <a:ext uri="{FF2B5EF4-FFF2-40B4-BE49-F238E27FC236}">
                <a16:creationId xmlns:a16="http://schemas.microsoft.com/office/drawing/2014/main" id="{261D6932-FB82-4B40-A2E3-1C5EC4DF2B3E}"/>
              </a:ext>
            </a:extLst>
          </p:cNvPr>
          <p:cNvSpPr txBox="1">
            <a:spLocks noChangeArrowheads="1"/>
          </p:cNvSpPr>
          <p:nvPr/>
        </p:nvSpPr>
        <p:spPr bwMode="auto">
          <a:xfrm>
            <a:off x="8240714" y="3088986"/>
            <a:ext cx="21812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a:t>   Incorrect behaviour</a:t>
            </a:r>
            <a:endParaRPr lang="en-AU" altLang="en-US"/>
          </a:p>
        </p:txBody>
      </p:sp>
      <p:sp>
        <p:nvSpPr>
          <p:cNvPr id="89101" name="TextBox 13">
            <a:extLst>
              <a:ext uri="{FF2B5EF4-FFF2-40B4-BE49-F238E27FC236}">
                <a16:creationId xmlns:a16="http://schemas.microsoft.com/office/drawing/2014/main" id="{93DF2540-44D0-473B-A911-886EBFC16696}"/>
              </a:ext>
            </a:extLst>
          </p:cNvPr>
          <p:cNvSpPr txBox="1">
            <a:spLocks noChangeArrowheads="1"/>
          </p:cNvSpPr>
          <p:nvPr/>
        </p:nvSpPr>
        <p:spPr bwMode="auto">
          <a:xfrm>
            <a:off x="6825060" y="915742"/>
            <a:ext cx="10826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Unwilling</a:t>
            </a:r>
          </a:p>
          <a:p>
            <a:r>
              <a:rPr lang="en-US" altLang="en-US" dirty="0"/>
              <a:t>Willing</a:t>
            </a:r>
            <a:endParaRPr lang="en-AU" altLang="en-US" dirty="0"/>
          </a:p>
        </p:txBody>
      </p:sp>
      <p:sp>
        <p:nvSpPr>
          <p:cNvPr id="89102" name="TextBox 14">
            <a:extLst>
              <a:ext uri="{FF2B5EF4-FFF2-40B4-BE49-F238E27FC236}">
                <a16:creationId xmlns:a16="http://schemas.microsoft.com/office/drawing/2014/main" id="{68D5F941-912C-44C4-8215-C1813CF49D3A}"/>
              </a:ext>
            </a:extLst>
          </p:cNvPr>
          <p:cNvSpPr txBox="1">
            <a:spLocks noChangeArrowheads="1"/>
          </p:cNvSpPr>
          <p:nvPr/>
        </p:nvSpPr>
        <p:spPr bwMode="auto">
          <a:xfrm>
            <a:off x="8281989" y="1720561"/>
            <a:ext cx="22828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a:t>Anomolous behaviour</a:t>
            </a:r>
            <a:endParaRPr lang="en-AU" altLang="en-US"/>
          </a:p>
        </p:txBody>
      </p:sp>
      <p:sp>
        <p:nvSpPr>
          <p:cNvPr id="89103" name="TextBox 15">
            <a:extLst>
              <a:ext uri="{FF2B5EF4-FFF2-40B4-BE49-F238E27FC236}">
                <a16:creationId xmlns:a16="http://schemas.microsoft.com/office/drawing/2014/main" id="{5DC5DB2E-8223-40E6-9F16-0F662022609A}"/>
              </a:ext>
            </a:extLst>
          </p:cNvPr>
          <p:cNvSpPr txBox="1">
            <a:spLocks noChangeArrowheads="1"/>
          </p:cNvSpPr>
          <p:nvPr/>
        </p:nvSpPr>
        <p:spPr bwMode="auto">
          <a:xfrm>
            <a:off x="4727575" y="2657186"/>
            <a:ext cx="10556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a:t>Systemic</a:t>
            </a:r>
            <a:endParaRPr lang="en-AU" altLang="en-US"/>
          </a:p>
        </p:txBody>
      </p:sp>
      <p:sp>
        <p:nvSpPr>
          <p:cNvPr id="16" name="Rectangle 2">
            <a:extLst>
              <a:ext uri="{FF2B5EF4-FFF2-40B4-BE49-F238E27FC236}">
                <a16:creationId xmlns:a16="http://schemas.microsoft.com/office/drawing/2014/main" id="{B07EA17A-F560-42F2-8B4C-D2B01CADA13D}"/>
              </a:ext>
            </a:extLst>
          </p:cNvPr>
          <p:cNvSpPr txBox="1">
            <a:spLocks noChangeArrowheads="1"/>
          </p:cNvSpPr>
          <p:nvPr/>
        </p:nvSpPr>
        <p:spPr>
          <a:xfrm>
            <a:off x="4194176" y="3737237"/>
            <a:ext cx="7010400" cy="1295400"/>
          </a:xfrm>
          <a:prstGeom prst="rect">
            <a:avLst/>
          </a:prstGeom>
        </p:spPr>
        <p:txBody>
          <a:bodyPr vert="horz" lIns="91440" tIns="45720" rIns="91440" bIns="0" rtlCol="0" anchor="b">
            <a:normAutofit/>
          </a:bodyPr>
          <a:lstStyle>
            <a:lvl1pPr algn="l" defTabSz="914400" rtl="0" eaLnBrk="1" latinLnBrk="0" hangingPunct="1">
              <a:lnSpc>
                <a:spcPct val="90000"/>
              </a:lnSpc>
              <a:spcBef>
                <a:spcPct val="0"/>
              </a:spcBef>
              <a:buNone/>
              <a:defRPr lang="en-IN" sz="4400" b="1" kern="1200">
                <a:solidFill>
                  <a:schemeClr val="accent1"/>
                </a:solidFill>
                <a:latin typeface="+mj-lt"/>
                <a:ea typeface="+mj-ea"/>
                <a:cs typeface="+mj-cs"/>
              </a:defRPr>
            </a:lvl1pPr>
          </a:lstStyle>
          <a:p>
            <a:r>
              <a:rPr lang="en-US" altLang="en-US" dirty="0"/>
              <a:t>Commercial intel</a:t>
            </a:r>
          </a:p>
        </p:txBody>
      </p:sp>
      <p:sp>
        <p:nvSpPr>
          <p:cNvPr id="17" name="TextBox 1">
            <a:extLst>
              <a:ext uri="{FF2B5EF4-FFF2-40B4-BE49-F238E27FC236}">
                <a16:creationId xmlns:a16="http://schemas.microsoft.com/office/drawing/2014/main" id="{9BB839ED-3B63-473E-B0E4-48140BF2910D}"/>
              </a:ext>
            </a:extLst>
          </p:cNvPr>
          <p:cNvSpPr txBox="1">
            <a:spLocks noChangeArrowheads="1"/>
          </p:cNvSpPr>
          <p:nvPr/>
        </p:nvSpPr>
        <p:spPr bwMode="auto">
          <a:xfrm>
            <a:off x="2273382" y="3927498"/>
            <a:ext cx="2084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Competitor analysis</a:t>
            </a:r>
            <a:endParaRPr lang="en-AU" altLang="en-US" dirty="0"/>
          </a:p>
        </p:txBody>
      </p:sp>
      <p:sp>
        <p:nvSpPr>
          <p:cNvPr id="18" name="TextBox 1">
            <a:extLst>
              <a:ext uri="{FF2B5EF4-FFF2-40B4-BE49-F238E27FC236}">
                <a16:creationId xmlns:a16="http://schemas.microsoft.com/office/drawing/2014/main" id="{9BB839ED-3B63-473E-B0E4-48140BF2910D}"/>
              </a:ext>
            </a:extLst>
          </p:cNvPr>
          <p:cNvSpPr txBox="1">
            <a:spLocks noChangeArrowheads="1"/>
          </p:cNvSpPr>
          <p:nvPr/>
        </p:nvSpPr>
        <p:spPr bwMode="auto">
          <a:xfrm>
            <a:off x="2360020" y="5233296"/>
            <a:ext cx="183415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Emerging issues </a:t>
            </a:r>
          </a:p>
          <a:p>
            <a:r>
              <a:rPr lang="en-US" altLang="en-US" dirty="0"/>
              <a:t>Horizon scanning</a:t>
            </a:r>
          </a:p>
          <a:p>
            <a:r>
              <a:rPr lang="en-US" altLang="en-US" dirty="0"/>
              <a:t>Future analysis</a:t>
            </a:r>
            <a:endParaRPr lang="en-AU" altLang="en-US" dirty="0"/>
          </a:p>
        </p:txBody>
      </p:sp>
      <p:sp>
        <p:nvSpPr>
          <p:cNvPr id="19" name="TextBox 1">
            <a:extLst>
              <a:ext uri="{FF2B5EF4-FFF2-40B4-BE49-F238E27FC236}">
                <a16:creationId xmlns:a16="http://schemas.microsoft.com/office/drawing/2014/main" id="{9BB839ED-3B63-473E-B0E4-48140BF2910D}"/>
              </a:ext>
            </a:extLst>
          </p:cNvPr>
          <p:cNvSpPr txBox="1">
            <a:spLocks noChangeArrowheads="1"/>
          </p:cNvSpPr>
          <p:nvPr/>
        </p:nvSpPr>
        <p:spPr bwMode="auto">
          <a:xfrm>
            <a:off x="4745952" y="5378897"/>
            <a:ext cx="362663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Internal/External threats to workers:</a:t>
            </a:r>
          </a:p>
          <a:p>
            <a:r>
              <a:rPr lang="en-US" altLang="en-US" dirty="0"/>
              <a:t>	Groups</a:t>
            </a:r>
          </a:p>
          <a:p>
            <a:r>
              <a:rPr lang="en-US" altLang="en-US" dirty="0"/>
              <a:t>	Environment</a:t>
            </a:r>
          </a:p>
          <a:p>
            <a:r>
              <a:rPr lang="en-US" altLang="en-US" dirty="0"/>
              <a:t>	Systems</a:t>
            </a:r>
            <a:endParaRPr lang="en-AU" altLang="en-US" dirty="0"/>
          </a:p>
        </p:txBody>
      </p:sp>
      <p:sp>
        <p:nvSpPr>
          <p:cNvPr id="20" name="TextBox 1">
            <a:extLst>
              <a:ext uri="{FF2B5EF4-FFF2-40B4-BE49-F238E27FC236}">
                <a16:creationId xmlns:a16="http://schemas.microsoft.com/office/drawing/2014/main" id="{9BB839ED-3B63-473E-B0E4-48140BF2910D}"/>
              </a:ext>
            </a:extLst>
          </p:cNvPr>
          <p:cNvSpPr txBox="1">
            <a:spLocks noChangeArrowheads="1"/>
          </p:cNvSpPr>
          <p:nvPr/>
        </p:nvSpPr>
        <p:spPr bwMode="auto">
          <a:xfrm>
            <a:off x="8713505" y="4169037"/>
            <a:ext cx="21595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Compliance analysis</a:t>
            </a:r>
            <a:endParaRPr lang="en-AU" altLang="en-US" dirty="0"/>
          </a:p>
        </p:txBody>
      </p:sp>
      <p:sp>
        <p:nvSpPr>
          <p:cNvPr id="21" name="TextBox 1">
            <a:extLst>
              <a:ext uri="{FF2B5EF4-FFF2-40B4-BE49-F238E27FC236}">
                <a16:creationId xmlns:a16="http://schemas.microsoft.com/office/drawing/2014/main" id="{9BB839ED-3B63-473E-B0E4-48140BF2910D}"/>
              </a:ext>
            </a:extLst>
          </p:cNvPr>
          <p:cNvSpPr txBox="1">
            <a:spLocks noChangeArrowheads="1"/>
          </p:cNvSpPr>
          <p:nvPr/>
        </p:nvSpPr>
        <p:spPr bwMode="auto">
          <a:xfrm>
            <a:off x="7954511" y="5048630"/>
            <a:ext cx="11464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sz="2000" b="1" dirty="0"/>
              <a:t>Security</a:t>
            </a:r>
            <a:r>
              <a:rPr lang="en-US" altLang="en-US" dirty="0"/>
              <a:t> </a:t>
            </a:r>
            <a:endParaRPr lang="en-AU" altLang="en-US" dirty="0"/>
          </a:p>
        </p:txBody>
      </p:sp>
      <p:sp>
        <p:nvSpPr>
          <p:cNvPr id="22" name="TextBox 1">
            <a:extLst>
              <a:ext uri="{FF2B5EF4-FFF2-40B4-BE49-F238E27FC236}">
                <a16:creationId xmlns:a16="http://schemas.microsoft.com/office/drawing/2014/main" id="{9BB839ED-3B63-473E-B0E4-48140BF2910D}"/>
              </a:ext>
            </a:extLst>
          </p:cNvPr>
          <p:cNvSpPr txBox="1">
            <a:spLocks noChangeArrowheads="1"/>
          </p:cNvSpPr>
          <p:nvPr/>
        </p:nvSpPr>
        <p:spPr bwMode="auto">
          <a:xfrm>
            <a:off x="8899108" y="5378897"/>
            <a:ext cx="238238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err="1"/>
              <a:t>Organisational</a:t>
            </a:r>
            <a:r>
              <a:rPr lang="en-US" altLang="en-US" dirty="0"/>
              <a:t> threats:</a:t>
            </a:r>
          </a:p>
          <a:p>
            <a:r>
              <a:rPr lang="en-US" altLang="en-US" dirty="0"/>
              <a:t>	Insiders</a:t>
            </a:r>
          </a:p>
          <a:p>
            <a:r>
              <a:rPr lang="en-US" altLang="en-US" dirty="0"/>
              <a:t>	Systems</a:t>
            </a:r>
          </a:p>
          <a:p>
            <a:r>
              <a:rPr lang="en-US" altLang="en-US" dirty="0"/>
              <a:t>	Reputation</a:t>
            </a:r>
            <a:endParaRPr lang="en-AU" altLang="en-US" dirty="0"/>
          </a:p>
        </p:txBody>
      </p:sp>
      <p:sp>
        <p:nvSpPr>
          <p:cNvPr id="23" name="TextBox 1">
            <a:extLst>
              <a:ext uri="{FF2B5EF4-FFF2-40B4-BE49-F238E27FC236}">
                <a16:creationId xmlns:a16="http://schemas.microsoft.com/office/drawing/2014/main" id="{9BB839ED-3B63-473E-B0E4-48140BF2910D}"/>
              </a:ext>
            </a:extLst>
          </p:cNvPr>
          <p:cNvSpPr txBox="1">
            <a:spLocks noChangeArrowheads="1"/>
          </p:cNvSpPr>
          <p:nvPr/>
        </p:nvSpPr>
        <p:spPr bwMode="auto">
          <a:xfrm>
            <a:off x="5682907" y="3927498"/>
            <a:ext cx="21739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dirty="0"/>
              <a:t>Professional conduct</a:t>
            </a:r>
            <a:endParaRPr lang="en-AU"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5218D5A0-6B9F-4667-A9EB-CAA00E7497D4}"/>
              </a:ext>
            </a:extLst>
          </p:cNvPr>
          <p:cNvSpPr>
            <a:spLocks noGrp="1" noChangeArrowheads="1"/>
          </p:cNvSpPr>
          <p:nvPr>
            <p:ph type="title"/>
          </p:nvPr>
        </p:nvSpPr>
        <p:spPr>
          <a:xfrm>
            <a:off x="265267" y="237101"/>
            <a:ext cx="8928100" cy="504825"/>
          </a:xfrm>
        </p:spPr>
        <p:txBody>
          <a:bodyPr rtlCol="0">
            <a:normAutofit fontScale="90000"/>
          </a:bodyPr>
          <a:lstStyle/>
          <a:p>
            <a:pPr>
              <a:defRPr/>
            </a:pPr>
            <a:r>
              <a:rPr lang="en-US" altLang="en-US" dirty="0"/>
              <a:t>Analytical lens in regulation?</a:t>
            </a:r>
          </a:p>
        </p:txBody>
      </p:sp>
      <p:sp>
        <p:nvSpPr>
          <p:cNvPr id="23555" name="Rectangle 3">
            <a:extLst>
              <a:ext uri="{FF2B5EF4-FFF2-40B4-BE49-F238E27FC236}">
                <a16:creationId xmlns:a16="http://schemas.microsoft.com/office/drawing/2014/main" id="{E99886CE-D694-4519-A662-DAC87975CFD9}"/>
              </a:ext>
            </a:extLst>
          </p:cNvPr>
          <p:cNvSpPr>
            <a:spLocks noGrp="1" noChangeArrowheads="1"/>
          </p:cNvSpPr>
          <p:nvPr>
            <p:ph idx="1"/>
          </p:nvPr>
        </p:nvSpPr>
        <p:spPr>
          <a:xfrm>
            <a:off x="2803372" y="4149212"/>
            <a:ext cx="8075612" cy="2430515"/>
          </a:xfrm>
        </p:spPr>
        <p:txBody>
          <a:bodyPr rtlCol="0">
            <a:normAutofit/>
          </a:bodyPr>
          <a:lstStyle/>
          <a:p>
            <a:pPr eaLnBrk="1" fontAlgn="auto" hangingPunct="1">
              <a:lnSpc>
                <a:spcPct val="90000"/>
              </a:lnSpc>
              <a:buClr>
                <a:schemeClr val="accent1">
                  <a:lumMod val="75000"/>
                </a:schemeClr>
              </a:buClr>
              <a:buFont typeface="Arial"/>
              <a:buChar char="•"/>
              <a:defRPr/>
            </a:pPr>
            <a:r>
              <a:rPr lang="en-US" altLang="en-US" dirty="0"/>
              <a:t>Geospatial – composite of harm and threat but defined to a locality….(location-based)</a:t>
            </a:r>
          </a:p>
          <a:p>
            <a:pPr eaLnBrk="1" fontAlgn="auto" hangingPunct="1">
              <a:lnSpc>
                <a:spcPct val="90000"/>
              </a:lnSpc>
              <a:buClr>
                <a:schemeClr val="accent1">
                  <a:lumMod val="75000"/>
                </a:schemeClr>
              </a:buClr>
              <a:buFont typeface="Arial"/>
              <a:buChar char="•"/>
              <a:defRPr/>
            </a:pPr>
            <a:r>
              <a:rPr lang="en-US" altLang="en-US" dirty="0"/>
              <a:t>Corporate priority– allows the tactical and operational level intelligence systems to be informed by standing or priority intelligence requirements </a:t>
            </a:r>
          </a:p>
          <a:p>
            <a:pPr marL="0" indent="0">
              <a:buClr>
                <a:schemeClr val="accent1">
                  <a:lumMod val="75000"/>
                </a:schemeClr>
              </a:buClr>
              <a:buNone/>
              <a:defRPr/>
            </a:pPr>
            <a:r>
              <a:rPr lang="en-US" altLang="en-US" b="1" dirty="0">
                <a:solidFill>
                  <a:schemeClr val="accent6"/>
                </a:solidFill>
              </a:rPr>
              <a:t>		</a:t>
            </a:r>
            <a:endParaRPr lang="en-US" altLang="en-US" dirty="0"/>
          </a:p>
        </p:txBody>
      </p:sp>
      <p:sp>
        <p:nvSpPr>
          <p:cNvPr id="4" name="Rectangle 3">
            <a:extLst>
              <a:ext uri="{FF2B5EF4-FFF2-40B4-BE49-F238E27FC236}">
                <a16:creationId xmlns:a16="http://schemas.microsoft.com/office/drawing/2014/main" id="{E99886CE-D694-4519-A662-DAC87975CFD9}"/>
              </a:ext>
            </a:extLst>
          </p:cNvPr>
          <p:cNvSpPr txBox="1">
            <a:spLocks noChangeArrowheads="1"/>
          </p:cNvSpPr>
          <p:nvPr/>
        </p:nvSpPr>
        <p:spPr bwMode="auto">
          <a:xfrm>
            <a:off x="350633" y="489514"/>
            <a:ext cx="8075612"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marL="285750" indent="-285750" algn="l" defTabSz="457200" rtl="0" eaLnBrk="0" fontAlgn="base" hangingPunct="0">
              <a:spcBef>
                <a:spcPct val="20000"/>
              </a:spcBef>
              <a:spcAft>
                <a:spcPts val="600"/>
              </a:spcAft>
              <a:buClr>
                <a:srgbClr val="1287C3"/>
              </a:buClr>
              <a:buSzPct val="145000"/>
              <a:buFont typeface="Arial" panose="020B0604020202020204" pitchFamily="34" charset="0"/>
              <a:buChar char="•"/>
              <a:defRPr sz="2400" kern="1200">
                <a:solidFill>
                  <a:schemeClr val="tx1"/>
                </a:solidFill>
                <a:latin typeface="+mn-lt"/>
                <a:ea typeface="+mn-ea"/>
                <a:cs typeface="+mn-cs"/>
              </a:defRPr>
            </a:lvl1pPr>
            <a:lvl2pPr marL="742950" indent="-285750" algn="l" defTabSz="457200" rtl="0" eaLnBrk="0" fontAlgn="base" hangingPunct="0">
              <a:spcBef>
                <a:spcPct val="20000"/>
              </a:spcBef>
              <a:spcAft>
                <a:spcPts val="600"/>
              </a:spcAft>
              <a:buClr>
                <a:srgbClr val="1287C3"/>
              </a:buClr>
              <a:buSzPct val="145000"/>
              <a:buFont typeface="Arial" panose="020B0604020202020204" pitchFamily="34" charset="0"/>
              <a:buChar char="•"/>
              <a:defRPr sz="2000" kern="1200">
                <a:solidFill>
                  <a:schemeClr val="tx1"/>
                </a:solidFill>
                <a:latin typeface="+mn-lt"/>
                <a:ea typeface="+mn-ea"/>
                <a:cs typeface="+mn-cs"/>
              </a:defRPr>
            </a:lvl2pPr>
            <a:lvl3pPr marL="1200150" indent="-285750" algn="l" defTabSz="457200" rtl="0" eaLnBrk="0" fontAlgn="base" hangingPunct="0">
              <a:spcBef>
                <a:spcPct val="20000"/>
              </a:spcBef>
              <a:spcAft>
                <a:spcPts val="600"/>
              </a:spcAft>
              <a:buClr>
                <a:srgbClr val="1287C3"/>
              </a:buClr>
              <a:buSzPct val="145000"/>
              <a:buFont typeface="Arial" panose="020B0604020202020204" pitchFamily="34" charset="0"/>
              <a:buChar char="•"/>
              <a:defRPr kern="1200">
                <a:solidFill>
                  <a:schemeClr val="tx1"/>
                </a:solidFill>
                <a:latin typeface="+mn-lt"/>
                <a:ea typeface="+mn-ea"/>
                <a:cs typeface="+mn-cs"/>
              </a:defRPr>
            </a:lvl3pPr>
            <a:lvl4pPr marL="1543050" indent="-171450" algn="l" defTabSz="457200" rtl="0" eaLnBrk="0" fontAlgn="base" hangingPunct="0">
              <a:spcBef>
                <a:spcPct val="20000"/>
              </a:spcBef>
              <a:spcAft>
                <a:spcPts val="600"/>
              </a:spcAft>
              <a:buClr>
                <a:srgbClr val="1287C3"/>
              </a:buClr>
              <a:buSzPct val="145000"/>
              <a:buFont typeface="Arial" panose="020B0604020202020204" pitchFamily="34" charset="0"/>
              <a:buChar char="•"/>
              <a:defRPr sz="1600" kern="1200">
                <a:solidFill>
                  <a:schemeClr val="tx1"/>
                </a:solidFill>
                <a:latin typeface="+mn-lt"/>
                <a:ea typeface="+mn-ea"/>
                <a:cs typeface="+mn-cs"/>
              </a:defRPr>
            </a:lvl4pPr>
            <a:lvl5pPr marL="2000250" indent="-171450" algn="l" defTabSz="457200" rtl="0" eaLnBrk="0" fontAlgn="base" hangingPunct="0">
              <a:spcBef>
                <a:spcPct val="20000"/>
              </a:spcBef>
              <a:spcAft>
                <a:spcPts val="600"/>
              </a:spcAft>
              <a:buClr>
                <a:srgbClr val="1287C3"/>
              </a:buClr>
              <a:buSzPct val="145000"/>
              <a:buFont typeface="Arial" panose="020B0604020202020204" pitchFamily="34" charset="0"/>
              <a:buChar char="•"/>
              <a:defRPr sz="1400" kern="1200">
                <a:solidFill>
                  <a:schemeClr val="tx1"/>
                </a:solidFill>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eaLnBrk="1" fontAlgn="auto" hangingPunct="1">
              <a:lnSpc>
                <a:spcPct val="90000"/>
              </a:lnSpc>
              <a:buClr>
                <a:schemeClr val="accent1">
                  <a:lumMod val="75000"/>
                </a:schemeClr>
              </a:buClr>
              <a:buFont typeface="Arial"/>
              <a:buChar char="•"/>
              <a:defRPr/>
            </a:pPr>
            <a:r>
              <a:rPr lang="en-US" altLang="en-US" dirty="0"/>
              <a:t>Risk – consequence and likelihood (event-based)</a:t>
            </a:r>
          </a:p>
          <a:p>
            <a:pPr eaLnBrk="1" fontAlgn="auto" hangingPunct="1">
              <a:lnSpc>
                <a:spcPct val="90000"/>
              </a:lnSpc>
              <a:buClr>
                <a:schemeClr val="accent1">
                  <a:lumMod val="75000"/>
                </a:schemeClr>
              </a:buClr>
              <a:buFont typeface="Arial"/>
              <a:buChar char="•"/>
              <a:defRPr/>
            </a:pPr>
            <a:r>
              <a:rPr lang="en-US" altLang="en-US" dirty="0"/>
              <a:t>Harm – social, economic, political/reputational, equity, personal, real/perceived… (public value-based) </a:t>
            </a:r>
          </a:p>
          <a:p>
            <a:pPr eaLnBrk="1" fontAlgn="auto" hangingPunct="1">
              <a:lnSpc>
                <a:spcPct val="90000"/>
              </a:lnSpc>
              <a:buClr>
                <a:schemeClr val="accent1">
                  <a:lumMod val="75000"/>
                </a:schemeClr>
              </a:buClr>
              <a:buFont typeface="Arial"/>
              <a:buChar char="•"/>
              <a:defRPr/>
            </a:pPr>
            <a:r>
              <a:rPr lang="en-US" altLang="en-US" dirty="0"/>
              <a:t>Threat – trust– attitude to compliance, known, unknown, history, individual, group, leadership, workers, market segments, stakeholders, interest groups…(entity-based) </a:t>
            </a:r>
            <a:endParaRPr lang="en-US" altLang="en-US" dirty="0">
              <a:solidFill>
                <a:schemeClr val="accent6"/>
              </a:solidFill>
            </a:endParaRPr>
          </a:p>
        </p:txBody>
      </p:sp>
    </p:spTree>
    <p:extLst>
      <p:ext uri="{BB962C8B-B14F-4D97-AF65-F5344CB8AC3E}">
        <p14:creationId xmlns:p14="http://schemas.microsoft.com/office/powerpoint/2010/main" val="4039930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Title 1">
            <a:extLst>
              <a:ext uri="{FF2B5EF4-FFF2-40B4-BE49-F238E27FC236}">
                <a16:creationId xmlns:a16="http://schemas.microsoft.com/office/drawing/2014/main" id="{0783922E-C7E7-4F40-933A-EF5C625871FF}"/>
              </a:ext>
            </a:extLst>
          </p:cNvPr>
          <p:cNvSpPr>
            <a:spLocks noGrp="1" noChangeArrowheads="1"/>
          </p:cNvSpPr>
          <p:nvPr>
            <p:ph type="title"/>
          </p:nvPr>
        </p:nvSpPr>
        <p:spPr>
          <a:xfrm>
            <a:off x="492512" y="345990"/>
            <a:ext cx="5389562" cy="884238"/>
          </a:xfrm>
        </p:spPr>
        <p:txBody>
          <a:bodyPr/>
          <a:lstStyle/>
          <a:p>
            <a:pPr eaLnBrk="1" hangingPunct="1"/>
            <a:r>
              <a:rPr lang="en-US" altLang="en-US">
                <a:ln>
                  <a:noFill/>
                </a:ln>
              </a:rPr>
              <a:t>Statistics and Profiling</a:t>
            </a:r>
            <a:endParaRPr lang="en-AU" altLang="en-US" dirty="0">
              <a:ln>
                <a:noFill/>
              </a:ln>
            </a:endParaRPr>
          </a:p>
        </p:txBody>
      </p:sp>
      <p:sp>
        <p:nvSpPr>
          <p:cNvPr id="107523" name="Content Placeholder 2">
            <a:extLst>
              <a:ext uri="{FF2B5EF4-FFF2-40B4-BE49-F238E27FC236}">
                <a16:creationId xmlns:a16="http://schemas.microsoft.com/office/drawing/2014/main" id="{1A940F26-0A72-4072-B15F-E06C7C8DD348}"/>
              </a:ext>
            </a:extLst>
          </p:cNvPr>
          <p:cNvSpPr>
            <a:spLocks noGrp="1"/>
          </p:cNvSpPr>
          <p:nvPr>
            <p:ph idx="1"/>
          </p:nvPr>
        </p:nvSpPr>
        <p:spPr>
          <a:xfrm>
            <a:off x="2506664" y="1484313"/>
            <a:ext cx="7704137" cy="4514850"/>
          </a:xfrm>
        </p:spPr>
        <p:txBody>
          <a:bodyPr rtlCol="0">
            <a:normAutofit/>
          </a:bodyPr>
          <a:lstStyle/>
          <a:p>
            <a:pPr eaLnBrk="1" fontAlgn="auto" hangingPunct="1">
              <a:buClr>
                <a:schemeClr val="accent1">
                  <a:lumMod val="75000"/>
                </a:schemeClr>
              </a:buClr>
              <a:buFont typeface="Arial"/>
              <a:buChar char="•"/>
              <a:defRPr/>
            </a:pPr>
            <a:r>
              <a:rPr lang="en-US" altLang="en-US" sz="2800" dirty="0"/>
              <a:t>Statistical outliers</a:t>
            </a:r>
          </a:p>
          <a:p>
            <a:pPr eaLnBrk="1" fontAlgn="auto" hangingPunct="1">
              <a:buClr>
                <a:schemeClr val="accent1">
                  <a:lumMod val="75000"/>
                </a:schemeClr>
              </a:buClr>
              <a:buFont typeface="Arial"/>
              <a:buChar char="•"/>
              <a:defRPr/>
            </a:pPr>
            <a:endParaRPr lang="en-US" altLang="en-US" sz="2800" dirty="0"/>
          </a:p>
          <a:p>
            <a:pPr marL="0" indent="0">
              <a:buClr>
                <a:schemeClr val="accent1">
                  <a:lumMod val="75000"/>
                </a:schemeClr>
              </a:buClr>
              <a:buNone/>
              <a:defRPr/>
            </a:pPr>
            <a:endParaRPr lang="en-US" altLang="en-US" sz="2800" dirty="0"/>
          </a:p>
          <a:p>
            <a:pPr lvl="3" eaLnBrk="1" fontAlgn="auto" hangingPunct="1">
              <a:buClr>
                <a:schemeClr val="accent1">
                  <a:lumMod val="75000"/>
                </a:schemeClr>
              </a:buClr>
              <a:buFont typeface="Arial"/>
              <a:buChar char="•"/>
              <a:defRPr/>
            </a:pPr>
            <a:r>
              <a:rPr lang="en-US" altLang="en-US" sz="2800" b="1" dirty="0"/>
              <a:t>PROFILING </a:t>
            </a:r>
          </a:p>
          <a:p>
            <a:pPr lvl="4" eaLnBrk="1" fontAlgn="auto" hangingPunct="1">
              <a:buClr>
                <a:schemeClr val="accent1">
                  <a:lumMod val="75000"/>
                </a:schemeClr>
              </a:buClr>
              <a:buFont typeface="Arial"/>
              <a:buChar char="•"/>
              <a:defRPr/>
            </a:pPr>
            <a:r>
              <a:rPr lang="en-US" altLang="en-US" sz="2800" b="1" dirty="0"/>
              <a:t>By anomaly (Outlier reporting)</a:t>
            </a:r>
          </a:p>
          <a:p>
            <a:pPr lvl="4" eaLnBrk="1" fontAlgn="auto" hangingPunct="1">
              <a:buClr>
                <a:schemeClr val="accent1">
                  <a:lumMod val="75000"/>
                </a:schemeClr>
              </a:buClr>
              <a:buFont typeface="Arial"/>
              <a:buChar char="•"/>
              <a:defRPr/>
            </a:pPr>
            <a:r>
              <a:rPr lang="en-US" altLang="en-US" sz="2800" b="1" dirty="0"/>
              <a:t>By history  (encyclopedic/basic intel)</a:t>
            </a:r>
            <a:endParaRPr lang="en-AU" altLang="en-US" sz="2800" b="1" dirty="0"/>
          </a:p>
        </p:txBody>
      </p:sp>
      <p:cxnSp>
        <p:nvCxnSpPr>
          <p:cNvPr id="249860" name="Straight Arrow Connector 5">
            <a:extLst>
              <a:ext uri="{FF2B5EF4-FFF2-40B4-BE49-F238E27FC236}">
                <a16:creationId xmlns:a16="http://schemas.microsoft.com/office/drawing/2014/main" id="{0B5FE695-CF99-45AC-A6F7-1D33FF47926F}"/>
              </a:ext>
            </a:extLst>
          </p:cNvPr>
          <p:cNvCxnSpPr>
            <a:cxnSpLocks noChangeShapeType="1"/>
          </p:cNvCxnSpPr>
          <p:nvPr/>
        </p:nvCxnSpPr>
        <p:spPr bwMode="auto">
          <a:xfrm>
            <a:off x="2855914" y="2349501"/>
            <a:ext cx="1152525" cy="1223963"/>
          </a:xfrm>
          <a:prstGeom prst="straightConnector1">
            <a:avLst/>
          </a:prstGeom>
          <a:noFill/>
          <a:ln w="47625" algn="ctr">
            <a:solidFill>
              <a:schemeClr val="tx1"/>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8698287-0AD1-490E-8BEC-73D313F651CD}"/>
              </a:ext>
            </a:extLst>
          </p:cNvPr>
          <p:cNvSpPr/>
          <p:nvPr/>
        </p:nvSpPr>
        <p:spPr>
          <a:xfrm>
            <a:off x="152400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pic>
        <p:nvPicPr>
          <p:cNvPr id="260099" name="Picture 2">
            <a:extLst>
              <a:ext uri="{FF2B5EF4-FFF2-40B4-BE49-F238E27FC236}">
                <a16:creationId xmlns:a16="http://schemas.microsoft.com/office/drawing/2014/main" id="{91BB4695-D15A-497B-981F-D407DE6527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1089" y="115889"/>
            <a:ext cx="7489825" cy="663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1D678E"/>
                  </a:outerShdw>
                </a:effectLst>
              </a14:hiddenEffect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7"/>
          </p:nvPr>
        </p:nvSpPr>
        <p:spPr/>
        <p:txBody>
          <a:bodyPr/>
          <a:lstStyle/>
          <a:p>
            <a:r>
              <a:rPr lang="en-IN"/>
              <a:t>Add a footer</a:t>
            </a:r>
            <a:endParaRPr lang="en-IN" dirty="0"/>
          </a:p>
        </p:txBody>
      </p:sp>
      <p:sp>
        <p:nvSpPr>
          <p:cNvPr id="3" name="Slide Number Placeholder 2"/>
          <p:cNvSpPr>
            <a:spLocks noGrp="1"/>
          </p:cNvSpPr>
          <p:nvPr>
            <p:ph type="sldNum" sz="quarter" idx="18"/>
          </p:nvPr>
        </p:nvSpPr>
        <p:spPr/>
        <p:txBody>
          <a:bodyPr/>
          <a:lstStyle/>
          <a:p>
            <a:fld id="{8699F50C-BE38-4BD0-BA84-9B090E1F2B9B}" type="slidenum">
              <a:rPr lang="en-IN" smtClean="0"/>
              <a:t>24</a:t>
            </a:fld>
            <a:endParaRPr lang="en-IN" dirty="0"/>
          </a:p>
        </p:txBody>
      </p:sp>
      <p:sp>
        <p:nvSpPr>
          <p:cNvPr id="4" name="Title 3"/>
          <p:cNvSpPr>
            <a:spLocks noGrp="1"/>
          </p:cNvSpPr>
          <p:nvPr>
            <p:ph type="title"/>
          </p:nvPr>
        </p:nvSpPr>
        <p:spPr>
          <a:xfrm>
            <a:off x="338530" y="199884"/>
            <a:ext cx="10252954" cy="1147969"/>
          </a:xfrm>
        </p:spPr>
        <p:txBody>
          <a:bodyPr>
            <a:noAutofit/>
          </a:bodyPr>
          <a:lstStyle/>
          <a:p>
            <a:r>
              <a:rPr lang="en-AU" sz="3200" dirty="0"/>
              <a:t>Royal Commission into Misconduct in the</a:t>
            </a:r>
            <a:br>
              <a:rPr lang="en-AU" sz="3200" dirty="0"/>
            </a:br>
            <a:r>
              <a:rPr lang="en-AU" sz="3200" dirty="0"/>
              <a:t>Banking, Superannuation and Financial Services Industry</a:t>
            </a:r>
          </a:p>
        </p:txBody>
      </p:sp>
      <p:sp>
        <p:nvSpPr>
          <p:cNvPr id="5" name="Content Placeholder 4"/>
          <p:cNvSpPr>
            <a:spLocks noGrp="1"/>
          </p:cNvSpPr>
          <p:nvPr>
            <p:ph idx="1"/>
          </p:nvPr>
        </p:nvSpPr>
        <p:spPr>
          <a:xfrm>
            <a:off x="338530" y="1347853"/>
            <a:ext cx="10835122" cy="4505039"/>
          </a:xfrm>
        </p:spPr>
        <p:txBody>
          <a:bodyPr/>
          <a:lstStyle/>
          <a:p>
            <a:pPr marL="0" indent="0">
              <a:buNone/>
            </a:pPr>
            <a:r>
              <a:rPr lang="en-AU" sz="1800" dirty="0"/>
              <a:t>Kenneth M </a:t>
            </a:r>
            <a:r>
              <a:rPr lang="en-AU" sz="1800" dirty="0" err="1"/>
              <a:t>Hane</a:t>
            </a:r>
            <a:r>
              <a:rPr lang="en-AU" sz="1800" dirty="0"/>
              <a:t>, Final Report Vol 1. Commonwealth of Australia 1 Feb 2019. https://financialservices.royalcommission.gov.au/Pages/reports.aspx#final</a:t>
            </a:r>
          </a:p>
          <a:p>
            <a:pPr marL="0" indent="0">
              <a:buNone/>
            </a:pPr>
            <a:r>
              <a:rPr lang="en-AU" dirty="0"/>
              <a:t>The report finds the key issues related to behaviour (p2). Organisations and people seeking gain, because they were allowed to and encouraged to. This was exacerbated by the use of intermediaries with competing behaviours.</a:t>
            </a:r>
          </a:p>
          <a:p>
            <a:pPr marL="0" indent="0">
              <a:buNone/>
            </a:pPr>
            <a:r>
              <a:rPr lang="en-AU" dirty="0"/>
              <a:t>P.37: Recommendation 5.7: “In conducting its prudential supervision of APRA regulated institutions and in revising its prudential standards and guidance, APRA should</a:t>
            </a:r>
          </a:p>
          <a:p>
            <a:r>
              <a:rPr lang="en-AU" sz="2000" dirty="0"/>
              <a:t>build a supervisory program focused on building culture that will mitigate the risk of misconduct; </a:t>
            </a:r>
          </a:p>
          <a:p>
            <a:r>
              <a:rPr lang="en-AU" sz="2000" dirty="0"/>
              <a:t>use a risk based approach to its reviews; </a:t>
            </a:r>
          </a:p>
          <a:p>
            <a:r>
              <a:rPr lang="en-AU" sz="2000" dirty="0"/>
              <a:t>assess the cultural drivers of misconduct in entities; and </a:t>
            </a:r>
          </a:p>
          <a:p>
            <a:r>
              <a:rPr lang="en-AU" sz="2000" dirty="0"/>
              <a:t>encourage entities to give proper attention to sound management of conduct risk and improving entity governance.”</a:t>
            </a:r>
          </a:p>
          <a:p>
            <a:endParaRPr lang="en-AU" dirty="0"/>
          </a:p>
        </p:txBody>
      </p:sp>
    </p:spTree>
    <p:extLst>
      <p:ext uri="{BB962C8B-B14F-4D97-AF65-F5344CB8AC3E}">
        <p14:creationId xmlns:p14="http://schemas.microsoft.com/office/powerpoint/2010/main" val="3681477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7"/>
          </p:nvPr>
        </p:nvSpPr>
        <p:spPr/>
        <p:txBody>
          <a:bodyPr/>
          <a:lstStyle/>
          <a:p>
            <a:r>
              <a:rPr lang="en-IN"/>
              <a:t>Add a footer</a:t>
            </a:r>
            <a:endParaRPr lang="en-IN" dirty="0"/>
          </a:p>
        </p:txBody>
      </p:sp>
      <p:sp>
        <p:nvSpPr>
          <p:cNvPr id="3" name="Slide Number Placeholder 2"/>
          <p:cNvSpPr>
            <a:spLocks noGrp="1"/>
          </p:cNvSpPr>
          <p:nvPr>
            <p:ph type="sldNum" sz="quarter" idx="18"/>
          </p:nvPr>
        </p:nvSpPr>
        <p:spPr/>
        <p:txBody>
          <a:bodyPr/>
          <a:lstStyle/>
          <a:p>
            <a:fld id="{8699F50C-BE38-4BD0-BA84-9B090E1F2B9B}" type="slidenum">
              <a:rPr lang="en-IN" smtClean="0"/>
              <a:t>25</a:t>
            </a:fld>
            <a:endParaRPr lang="en-IN" dirty="0"/>
          </a:p>
        </p:txBody>
      </p:sp>
      <p:sp>
        <p:nvSpPr>
          <p:cNvPr id="4" name="Title 3"/>
          <p:cNvSpPr>
            <a:spLocks noGrp="1"/>
          </p:cNvSpPr>
          <p:nvPr>
            <p:ph type="title"/>
          </p:nvPr>
        </p:nvSpPr>
        <p:spPr/>
        <p:txBody>
          <a:bodyPr/>
          <a:lstStyle/>
          <a:p>
            <a:r>
              <a:rPr lang="en-US" dirty="0"/>
              <a:t>Banking continued…</a:t>
            </a:r>
            <a:endParaRPr lang="en-AU" dirty="0"/>
          </a:p>
        </p:txBody>
      </p:sp>
      <p:sp>
        <p:nvSpPr>
          <p:cNvPr id="5" name="Content Placeholder 4"/>
          <p:cNvSpPr>
            <a:spLocks noGrp="1"/>
          </p:cNvSpPr>
          <p:nvPr>
            <p:ph idx="1"/>
          </p:nvPr>
        </p:nvSpPr>
        <p:spPr/>
        <p:txBody>
          <a:bodyPr/>
          <a:lstStyle/>
          <a:p>
            <a:r>
              <a:rPr lang="en-AU" dirty="0"/>
              <a:t>The regulatory failure is one of detection (verification and monitoring) = intelligence failure. Of note the word intelligence is never used in the Royal Commission.  However, repeated reference is made to ‘monitoring’. </a:t>
            </a:r>
          </a:p>
          <a:p>
            <a:r>
              <a:rPr lang="en-AU" dirty="0"/>
              <a:t>p.28 The Commission makes recommendations relating to notifications, improving the sharing of information on compliance history and verification powers.</a:t>
            </a:r>
          </a:p>
          <a:p>
            <a:r>
              <a:rPr lang="en-AU" dirty="0"/>
              <a:t>Pp 35-36 The Commission makes recommendations about supervision design and the assessment, monitoring and reporting of risks.</a:t>
            </a:r>
          </a:p>
          <a:p>
            <a:r>
              <a:rPr lang="en-AU" dirty="0"/>
              <a:t>Much of the commentary around failure of monitoring is in Part 6 of the Report. Section 2.1 Supervising Culture contains some insights into how European regulators responded to poor cultures in banking and learnings for Australian regulators. </a:t>
            </a:r>
          </a:p>
          <a:p>
            <a:endParaRPr lang="en-AU" dirty="0"/>
          </a:p>
        </p:txBody>
      </p:sp>
    </p:spTree>
    <p:extLst>
      <p:ext uri="{BB962C8B-B14F-4D97-AF65-F5344CB8AC3E}">
        <p14:creationId xmlns:p14="http://schemas.microsoft.com/office/powerpoint/2010/main" val="71235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7"/>
          </p:nvPr>
        </p:nvSpPr>
        <p:spPr/>
        <p:txBody>
          <a:bodyPr/>
          <a:lstStyle/>
          <a:p>
            <a:r>
              <a:rPr lang="en-IN"/>
              <a:t>Add a footer</a:t>
            </a:r>
            <a:endParaRPr lang="en-IN" dirty="0"/>
          </a:p>
        </p:txBody>
      </p:sp>
      <p:sp>
        <p:nvSpPr>
          <p:cNvPr id="3" name="Slide Number Placeholder 2"/>
          <p:cNvSpPr>
            <a:spLocks noGrp="1"/>
          </p:cNvSpPr>
          <p:nvPr>
            <p:ph type="sldNum" sz="quarter" idx="18"/>
          </p:nvPr>
        </p:nvSpPr>
        <p:spPr/>
        <p:txBody>
          <a:bodyPr/>
          <a:lstStyle/>
          <a:p>
            <a:fld id="{8699F50C-BE38-4BD0-BA84-9B090E1F2B9B}" type="slidenum">
              <a:rPr lang="en-IN" smtClean="0"/>
              <a:t>26</a:t>
            </a:fld>
            <a:endParaRPr lang="en-IN" dirty="0"/>
          </a:p>
        </p:txBody>
      </p:sp>
      <p:sp>
        <p:nvSpPr>
          <p:cNvPr id="4" name="Title 3"/>
          <p:cNvSpPr>
            <a:spLocks noGrp="1"/>
          </p:cNvSpPr>
          <p:nvPr>
            <p:ph type="title"/>
          </p:nvPr>
        </p:nvSpPr>
        <p:spPr/>
        <p:txBody>
          <a:bodyPr/>
          <a:lstStyle/>
          <a:p>
            <a:r>
              <a:rPr lang="en-US" dirty="0"/>
              <a:t>Question/s</a:t>
            </a:r>
            <a:endParaRPr lang="en-AU" dirty="0"/>
          </a:p>
        </p:txBody>
      </p:sp>
      <p:sp>
        <p:nvSpPr>
          <p:cNvPr id="5" name="Content Placeholder 4"/>
          <p:cNvSpPr>
            <a:spLocks noGrp="1"/>
          </p:cNvSpPr>
          <p:nvPr>
            <p:ph idx="1"/>
          </p:nvPr>
        </p:nvSpPr>
        <p:spPr/>
        <p:txBody>
          <a:bodyPr/>
          <a:lstStyle/>
          <a:p>
            <a:r>
              <a:rPr lang="en-US" dirty="0"/>
              <a:t>The Royal Commission recommends the regulator builds a monitoring system using officers trained as organizational psychologists (stepping away from a lawyer-heavy workforce)</a:t>
            </a:r>
          </a:p>
          <a:p>
            <a:r>
              <a:rPr lang="en-US" dirty="0"/>
              <a:t>What are your thoughts?</a:t>
            </a:r>
          </a:p>
          <a:p>
            <a:r>
              <a:rPr lang="en-US" dirty="0"/>
              <a:t>How would an intelligence system monitor behavior and measure the unmeasurable? </a:t>
            </a:r>
            <a:endParaRPr lang="en-AU" dirty="0"/>
          </a:p>
        </p:txBody>
      </p:sp>
    </p:spTree>
    <p:extLst>
      <p:ext uri="{BB962C8B-B14F-4D97-AF65-F5344CB8AC3E}">
        <p14:creationId xmlns:p14="http://schemas.microsoft.com/office/powerpoint/2010/main" val="30829541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7"/>
          </p:nvPr>
        </p:nvSpPr>
        <p:spPr/>
        <p:txBody>
          <a:bodyPr/>
          <a:lstStyle/>
          <a:p>
            <a:r>
              <a:rPr lang="en-IN"/>
              <a:t>Add a footer</a:t>
            </a:r>
            <a:endParaRPr lang="en-IN" dirty="0"/>
          </a:p>
        </p:txBody>
      </p:sp>
      <p:sp>
        <p:nvSpPr>
          <p:cNvPr id="3" name="Slide Number Placeholder 2"/>
          <p:cNvSpPr>
            <a:spLocks noGrp="1"/>
          </p:cNvSpPr>
          <p:nvPr>
            <p:ph type="sldNum" sz="quarter" idx="18"/>
          </p:nvPr>
        </p:nvSpPr>
        <p:spPr/>
        <p:txBody>
          <a:bodyPr/>
          <a:lstStyle/>
          <a:p>
            <a:fld id="{8699F50C-BE38-4BD0-BA84-9B090E1F2B9B}" type="slidenum">
              <a:rPr lang="en-IN" smtClean="0"/>
              <a:t>27</a:t>
            </a:fld>
            <a:endParaRPr lang="en-IN" dirty="0"/>
          </a:p>
        </p:txBody>
      </p:sp>
      <p:sp>
        <p:nvSpPr>
          <p:cNvPr id="4" name="Title 3"/>
          <p:cNvSpPr>
            <a:spLocks noGrp="1"/>
          </p:cNvSpPr>
          <p:nvPr>
            <p:ph type="title"/>
          </p:nvPr>
        </p:nvSpPr>
        <p:spPr/>
        <p:txBody>
          <a:bodyPr/>
          <a:lstStyle/>
          <a:p>
            <a:r>
              <a:rPr lang="en-US" dirty="0"/>
              <a:t>Building construction</a:t>
            </a:r>
            <a:endParaRPr lang="en-AU" dirty="0"/>
          </a:p>
        </p:txBody>
      </p:sp>
      <p:sp>
        <p:nvSpPr>
          <p:cNvPr id="7" name="Rectangle 3"/>
          <p:cNvSpPr>
            <a:spLocks noChangeArrowheads="1"/>
          </p:cNvSpPr>
          <p:nvPr/>
        </p:nvSpPr>
        <p:spPr bwMode="auto">
          <a:xfrm>
            <a:off x="518678" y="1729593"/>
            <a:ext cx="8098971" cy="4955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rgbClr val="262626"/>
                </a:solidFill>
                <a:effectLst/>
                <a:latin typeface="LiberationSerif"/>
              </a:rPr>
              <a:t>Extract: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62626"/>
                </a:solidFill>
                <a:effectLst/>
                <a:latin typeface="LiberationSerif"/>
              </a:rPr>
              <a:t>A group representing the owners of Mascot Towers wants the NSW Government to cover the repair costs for the cracking apartment block, saying the “multitude of defects” in several Sydney buildings over the past decade points to a systemic regulatory failure.</a:t>
            </a:r>
            <a:endParaRPr kumimoji="0" lang="en-US" altLang="en-US"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62626"/>
              </a:solidFill>
              <a:effectLst/>
              <a:latin typeface="LiberationSerif"/>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62626"/>
                </a:solidFill>
                <a:effectLst/>
                <a:latin typeface="LiberationSerif"/>
              </a:rPr>
              <a:t>In a submission to the inquiry, the Mascot Towers Owners Corporation said owners and residents “relied on the system to provide a satisfactory dwelling”, but the NSW Government had failed to set a sufficiently tough regulatory framework for builders, certifiers and property developers.</a:t>
            </a:r>
            <a:endParaRPr kumimoji="0" lang="en-US" altLang="en-US"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62626"/>
              </a:solidFill>
              <a:effectLst/>
              <a:latin typeface="LiberationSerif"/>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62626"/>
                </a:solidFill>
                <a:effectLst/>
                <a:latin typeface="LiberationSerif"/>
              </a:rPr>
              <a:t>This included the failure of the private building certification process, a lack of supervision over builders and the owners’ responsibility for defects. The responsibility for repair costs should thus fall to government, it said. “Buyers have more consumer protection buying a $1000 television than a million-dollar apartment,” the submission said.</a:t>
            </a:r>
            <a:endParaRPr kumimoji="0" lang="en-US" altLang="en-US"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rgbClr val="262626"/>
              </a:solidFill>
              <a:effectLst/>
              <a:latin typeface="LiberationSerif"/>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262626"/>
                </a:solidFill>
                <a:effectLst/>
                <a:latin typeface="LiberationSerif"/>
              </a:rPr>
              <a:t>“Our residents have inherited a building with numerous defects … defects which were originally signed off on by our government, engineers and certifiers as ‘within standards’,” the submission read.</a:t>
            </a:r>
            <a:endParaRPr kumimoji="0" lang="en-US" altLang="en-US"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292929"/>
                </a:solidFill>
                <a:effectLst/>
                <a:latin typeface="inherit"/>
                <a:cs typeface="Arial" panose="020B0604020202020204" pitchFamily="34" charset="0"/>
              </a:rPr>
              <a:t>  </a:t>
            </a:r>
            <a:endParaRPr kumimoji="0" lang="en-US" altLang="en-US" sz="25200" b="0" i="0" u="none" strike="noStrike" cap="none" normalizeH="0" baseline="0" dirty="0">
              <a:ln>
                <a:noFill/>
              </a:ln>
              <a:solidFill>
                <a:srgbClr val="292929"/>
              </a:solidFill>
              <a:effectLst/>
              <a:latin typeface="inherit"/>
              <a:cs typeface="Arial" panose="020B0604020202020204" pitchFamily="34" charset="0"/>
            </a:endParaRPr>
          </a:p>
        </p:txBody>
      </p:sp>
      <p:pic>
        <p:nvPicPr>
          <p:cNvPr id="2052" name="Picture 4" descr="Residents of the Mascot complex’s 132 units have been forced to stay elsewhere. Picture: Monique Harm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77298" y="1671924"/>
            <a:ext cx="3009900" cy="4010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74076" y="1261244"/>
            <a:ext cx="11091562" cy="584775"/>
          </a:xfrm>
          <a:prstGeom prst="rect">
            <a:avLst/>
          </a:prstGeom>
          <a:noFill/>
        </p:spPr>
        <p:txBody>
          <a:bodyPr wrap="none" rtlCol="0">
            <a:spAutoFit/>
          </a:bodyPr>
          <a:lstStyle/>
          <a:p>
            <a:r>
              <a:rPr lang="en-AU" sz="1600" i="1" dirty="0">
                <a:solidFill>
                  <a:srgbClr val="7030A0"/>
                </a:solidFill>
                <a:hlinkClick r:id="rId3"/>
              </a:rPr>
              <a:t>https://www.news.com.au/finance/business/other-industries/mascot-towers-owners-say-nsw-government-should-pay-for-repairs/</a:t>
            </a:r>
            <a:endParaRPr lang="en-AU" sz="1600" i="1" dirty="0">
              <a:solidFill>
                <a:srgbClr val="7030A0"/>
              </a:solidFill>
            </a:endParaRPr>
          </a:p>
          <a:p>
            <a:r>
              <a:rPr lang="en-AU" sz="1600" i="1" dirty="0">
                <a:solidFill>
                  <a:srgbClr val="7030A0"/>
                </a:solidFill>
              </a:rPr>
              <a:t>news-story/615e0010f37bf02a13448e8ab86e176c downloaded 13/8/19</a:t>
            </a:r>
          </a:p>
        </p:txBody>
      </p:sp>
    </p:spTree>
    <p:extLst>
      <p:ext uri="{BB962C8B-B14F-4D97-AF65-F5344CB8AC3E}">
        <p14:creationId xmlns:p14="http://schemas.microsoft.com/office/powerpoint/2010/main" val="10911114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7"/>
          </p:nvPr>
        </p:nvSpPr>
        <p:spPr/>
        <p:txBody>
          <a:bodyPr/>
          <a:lstStyle/>
          <a:p>
            <a:r>
              <a:rPr lang="en-IN"/>
              <a:t>Add a footer</a:t>
            </a:r>
            <a:endParaRPr lang="en-IN" dirty="0"/>
          </a:p>
        </p:txBody>
      </p:sp>
      <p:sp>
        <p:nvSpPr>
          <p:cNvPr id="3" name="Slide Number Placeholder 2"/>
          <p:cNvSpPr>
            <a:spLocks noGrp="1"/>
          </p:cNvSpPr>
          <p:nvPr>
            <p:ph type="sldNum" sz="quarter" idx="18"/>
          </p:nvPr>
        </p:nvSpPr>
        <p:spPr/>
        <p:txBody>
          <a:bodyPr/>
          <a:lstStyle/>
          <a:p>
            <a:fld id="{8699F50C-BE38-4BD0-BA84-9B090E1F2B9B}" type="slidenum">
              <a:rPr lang="en-IN" smtClean="0"/>
              <a:t>28</a:t>
            </a:fld>
            <a:endParaRPr lang="en-IN" dirty="0"/>
          </a:p>
        </p:txBody>
      </p:sp>
      <p:sp>
        <p:nvSpPr>
          <p:cNvPr id="4" name="Title 3"/>
          <p:cNvSpPr>
            <a:spLocks noGrp="1"/>
          </p:cNvSpPr>
          <p:nvPr>
            <p:ph type="title"/>
          </p:nvPr>
        </p:nvSpPr>
        <p:spPr/>
        <p:txBody>
          <a:bodyPr/>
          <a:lstStyle/>
          <a:p>
            <a:r>
              <a:rPr lang="en-US" dirty="0"/>
              <a:t>Design and intelligence issues</a:t>
            </a:r>
            <a:endParaRPr lang="en-AU" dirty="0"/>
          </a:p>
        </p:txBody>
      </p:sp>
      <p:sp>
        <p:nvSpPr>
          <p:cNvPr id="5" name="Content Placeholder 4"/>
          <p:cNvSpPr>
            <a:spLocks noGrp="1"/>
          </p:cNvSpPr>
          <p:nvPr>
            <p:ph idx="1"/>
          </p:nvPr>
        </p:nvSpPr>
        <p:spPr/>
        <p:txBody>
          <a:bodyPr/>
          <a:lstStyle/>
          <a:p>
            <a:r>
              <a:rPr lang="en-US" dirty="0"/>
              <a:t>Design – shifting to a market self-regulated model (often called de-regulation) often occurs where the government believes the tax payer doesn’t or shouldn’t hold the tab on risky </a:t>
            </a:r>
            <a:r>
              <a:rPr lang="en-US" dirty="0" err="1"/>
              <a:t>behaviours</a:t>
            </a:r>
            <a:endParaRPr lang="en-US" dirty="0"/>
          </a:p>
          <a:p>
            <a:r>
              <a:rPr lang="en-US" dirty="0"/>
              <a:t>But what happens when the piper comes calling?</a:t>
            </a:r>
          </a:p>
          <a:p>
            <a:r>
              <a:rPr lang="en-US" dirty="0"/>
              <a:t>Intelligence lessons – stepping towards de-regulation often means heightened investment in intelligence systems – a view lost on finance and legal people.</a:t>
            </a:r>
            <a:endParaRPr lang="en-AU" dirty="0"/>
          </a:p>
        </p:txBody>
      </p:sp>
    </p:spTree>
    <p:extLst>
      <p:ext uri="{BB962C8B-B14F-4D97-AF65-F5344CB8AC3E}">
        <p14:creationId xmlns:p14="http://schemas.microsoft.com/office/powerpoint/2010/main" val="20800899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1343025" y="404815"/>
            <a:ext cx="9505950" cy="6453186"/>
          </a:xfrm>
          <a:prstGeom prst="rect">
            <a:avLst/>
          </a:prstGeom>
          <a:solidFill>
            <a:schemeClr val="bg1"/>
          </a:solidFill>
          <a:ln w="9525" algn="ctr">
            <a:solidFill>
              <a:schemeClr val="tx1"/>
            </a:solidFill>
            <a:round/>
            <a:headEnd/>
            <a:tailEnd/>
          </a:ln>
        </p:spPr>
        <p:txBody>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algn="r" eaLnBrk="1" hangingPunct="1">
              <a:spcBef>
                <a:spcPct val="0"/>
              </a:spcBef>
              <a:spcAft>
                <a:spcPct val="0"/>
              </a:spcAft>
              <a:buClrTx/>
              <a:buSzTx/>
              <a:buFontTx/>
              <a:buNone/>
            </a:pPr>
            <a:endParaRPr lang="en-AU" altLang="en-US" sz="1800">
              <a:solidFill>
                <a:srgbClr val="CCECFF"/>
              </a:solidFill>
              <a:latin typeface="Arial" panose="020B0604020202020204" pitchFamily="34" charset="0"/>
              <a:cs typeface="Arial" panose="020B0604020202020204" pitchFamily="34" charset="0"/>
            </a:endParaRPr>
          </a:p>
        </p:txBody>
      </p:sp>
      <p:sp>
        <p:nvSpPr>
          <p:cNvPr id="18" name="Rectangle 17"/>
          <p:cNvSpPr/>
          <p:nvPr/>
        </p:nvSpPr>
        <p:spPr>
          <a:xfrm>
            <a:off x="1631951" y="5300664"/>
            <a:ext cx="8785225" cy="1368425"/>
          </a:xfrm>
          <a:prstGeom prst="rect">
            <a:avLst/>
          </a:prstGeom>
          <a:solidFill>
            <a:srgbClr val="FFFF00">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1268" name="Title 1"/>
          <p:cNvSpPr txBox="1">
            <a:spLocks/>
          </p:cNvSpPr>
          <p:nvPr/>
        </p:nvSpPr>
        <p:spPr bwMode="auto">
          <a:xfrm>
            <a:off x="-676428" y="109538"/>
            <a:ext cx="82296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algn="ctr" eaLnBrk="1" hangingPunct="1">
              <a:spcBef>
                <a:spcPct val="0"/>
              </a:spcBef>
              <a:spcAft>
                <a:spcPct val="0"/>
              </a:spcAft>
              <a:buClrTx/>
              <a:buSzTx/>
              <a:buFontTx/>
              <a:buNone/>
            </a:pPr>
            <a:r>
              <a:rPr lang="en-AU" altLang="en-US" sz="2800" b="1" dirty="0">
                <a:latin typeface="Calibri" panose="020F0502020204030204" pitchFamily="34" charset="0"/>
                <a:cs typeface="Arial" panose="020B0604020202020204" pitchFamily="34" charset="0"/>
              </a:rPr>
              <a:t>Model for decision-support</a:t>
            </a:r>
          </a:p>
        </p:txBody>
      </p:sp>
      <p:graphicFrame>
        <p:nvGraphicFramePr>
          <p:cNvPr id="20" name="Content Placeholder 3"/>
          <p:cNvGraphicFramePr>
            <a:graphicFrameLocks/>
          </p:cNvGraphicFramePr>
          <p:nvPr/>
        </p:nvGraphicFramePr>
        <p:xfrm>
          <a:off x="1631951" y="476251"/>
          <a:ext cx="8785225" cy="6192837"/>
        </p:xfrm>
        <a:graphic>
          <a:graphicData uri="http://schemas.openxmlformats.org/drawingml/2006/table">
            <a:tbl>
              <a:tblPr firstRow="1" bandRow="1">
                <a:tableStyleId>{E8B1032C-EA38-4F05-BA0D-38AFFFC7BED3}</a:tableStyleId>
              </a:tblPr>
              <a:tblGrid>
                <a:gridCol w="1512211">
                  <a:extLst>
                    <a:ext uri="{9D8B030D-6E8A-4147-A177-3AD203B41FA5}">
                      <a16:colId xmlns:a16="http://schemas.microsoft.com/office/drawing/2014/main" val="20000"/>
                    </a:ext>
                  </a:extLst>
                </a:gridCol>
                <a:gridCol w="2808392">
                  <a:extLst>
                    <a:ext uri="{9D8B030D-6E8A-4147-A177-3AD203B41FA5}">
                      <a16:colId xmlns:a16="http://schemas.microsoft.com/office/drawing/2014/main" val="20001"/>
                    </a:ext>
                  </a:extLst>
                </a:gridCol>
                <a:gridCol w="2268316">
                  <a:extLst>
                    <a:ext uri="{9D8B030D-6E8A-4147-A177-3AD203B41FA5}">
                      <a16:colId xmlns:a16="http://schemas.microsoft.com/office/drawing/2014/main" val="20002"/>
                    </a:ext>
                  </a:extLst>
                </a:gridCol>
                <a:gridCol w="2196306">
                  <a:extLst>
                    <a:ext uri="{9D8B030D-6E8A-4147-A177-3AD203B41FA5}">
                      <a16:colId xmlns:a16="http://schemas.microsoft.com/office/drawing/2014/main" val="20003"/>
                    </a:ext>
                  </a:extLst>
                </a:gridCol>
              </a:tblGrid>
              <a:tr h="720097">
                <a:tc>
                  <a:txBody>
                    <a:bodyPr/>
                    <a:lstStyle/>
                    <a:p>
                      <a:pPr algn="ctr"/>
                      <a:endParaRPr lang="en-AU" sz="1800" b="1" dirty="0"/>
                    </a:p>
                  </a:txBody>
                  <a:tcPr marL="91443" marR="91443" marT="45721" marB="45721" anchor="ctr"/>
                </a:tc>
                <a:tc>
                  <a:txBody>
                    <a:bodyPr/>
                    <a:lstStyle/>
                    <a:p>
                      <a:pPr marL="0" algn="ctr" defTabSz="914400" rtl="0" eaLnBrk="1" latinLnBrk="0" hangingPunct="1"/>
                      <a:r>
                        <a:rPr lang="en-AU" sz="1800" kern="1200" dirty="0">
                          <a:solidFill>
                            <a:srgbClr val="0070C0"/>
                          </a:solidFill>
                        </a:rPr>
                        <a:t>INFORM</a:t>
                      </a:r>
                      <a:endParaRPr lang="en-AU" sz="1800" b="1" kern="1200" dirty="0">
                        <a:solidFill>
                          <a:srgbClr val="0070C0"/>
                        </a:solidFill>
                        <a:latin typeface="+mn-lt"/>
                        <a:ea typeface="+mn-ea"/>
                        <a:cs typeface="+mn-cs"/>
                      </a:endParaRPr>
                    </a:p>
                  </a:txBody>
                  <a:tcPr marL="91443" marR="91443" marT="45721" marB="45721" anchor="ctr"/>
                </a:tc>
                <a:tc>
                  <a:txBody>
                    <a:bodyPr/>
                    <a:lstStyle/>
                    <a:p>
                      <a:pPr marL="0" algn="ctr" defTabSz="914400" rtl="0" eaLnBrk="1" latinLnBrk="0" hangingPunct="1"/>
                      <a:r>
                        <a:rPr lang="en-AU" sz="1800" kern="1200" dirty="0">
                          <a:solidFill>
                            <a:srgbClr val="C00000"/>
                          </a:solidFill>
                        </a:rPr>
                        <a:t>DECIDE</a:t>
                      </a:r>
                      <a:endParaRPr lang="en-AU" sz="1800" b="1" kern="1200" dirty="0">
                        <a:solidFill>
                          <a:srgbClr val="C00000"/>
                        </a:solidFill>
                        <a:latin typeface="+mn-lt"/>
                        <a:ea typeface="+mn-ea"/>
                        <a:cs typeface="+mn-cs"/>
                      </a:endParaRPr>
                    </a:p>
                  </a:txBody>
                  <a:tcPr marL="91443" marR="91443" marT="45721" marB="45721" anchor="ctr"/>
                </a:tc>
                <a:tc>
                  <a:txBody>
                    <a:bodyPr/>
                    <a:lstStyle/>
                    <a:p>
                      <a:pPr marL="0" algn="ctr" defTabSz="914400" rtl="0" eaLnBrk="1" latinLnBrk="0" hangingPunct="1"/>
                      <a:r>
                        <a:rPr lang="en-AU" sz="1800" kern="1200" dirty="0">
                          <a:solidFill>
                            <a:srgbClr val="0070C0"/>
                          </a:solidFill>
                        </a:rPr>
                        <a:t>ACT</a:t>
                      </a:r>
                      <a:endParaRPr lang="en-AU" sz="1800" b="1" kern="1200" dirty="0">
                        <a:solidFill>
                          <a:srgbClr val="0070C0"/>
                        </a:solidFill>
                        <a:latin typeface="+mn-lt"/>
                        <a:ea typeface="+mn-ea"/>
                        <a:cs typeface="+mn-cs"/>
                      </a:endParaRPr>
                    </a:p>
                  </a:txBody>
                  <a:tcPr marL="91443" marR="91443" marT="45721" marB="45721" anchor="ctr"/>
                </a:tc>
                <a:extLst>
                  <a:ext uri="{0D108BD9-81ED-4DB2-BD59-A6C34878D82A}">
                    <a16:rowId xmlns:a16="http://schemas.microsoft.com/office/drawing/2014/main" val="10000"/>
                  </a:ext>
                </a:extLst>
              </a:tr>
              <a:tr h="1368185">
                <a:tc>
                  <a:txBody>
                    <a:bodyPr/>
                    <a:lstStyle/>
                    <a:p>
                      <a:pPr algn="ctr"/>
                      <a:r>
                        <a:rPr lang="en-AU" sz="1600" b="1" dirty="0">
                          <a:solidFill>
                            <a:schemeClr val="tx1"/>
                          </a:solidFill>
                        </a:rPr>
                        <a:t>Strategic Level</a:t>
                      </a:r>
                    </a:p>
                    <a:p>
                      <a:pPr algn="ctr"/>
                      <a:r>
                        <a:rPr lang="en-AU" sz="1600" b="1" dirty="0">
                          <a:solidFill>
                            <a:schemeClr val="tx1"/>
                          </a:solidFill>
                        </a:rPr>
                        <a:t>Organisational</a:t>
                      </a:r>
                    </a:p>
                  </a:txBody>
                  <a:tcPr marL="91443" marR="91443" marT="45721" marB="45721" anchor="ctr"/>
                </a:tc>
                <a:tc>
                  <a:txBody>
                    <a:bodyPr/>
                    <a:lstStyle/>
                    <a:p>
                      <a:endParaRPr lang="en-AU" sz="1400" b="1" dirty="0">
                        <a:solidFill>
                          <a:schemeClr val="tx1"/>
                        </a:solidFill>
                      </a:endParaRPr>
                    </a:p>
                  </a:txBody>
                  <a:tcPr marL="91443" marR="91443" marT="45721" marB="45721" anchor="ctr"/>
                </a:tc>
                <a:tc>
                  <a:txBody>
                    <a:bodyPr/>
                    <a:lstStyle/>
                    <a:p>
                      <a:pPr marL="0" algn="l" defTabSz="914400" rtl="0" eaLnBrk="1" latinLnBrk="0" hangingPunct="1"/>
                      <a:endParaRPr lang="en-AU" sz="1400" b="1" kern="1200" dirty="0">
                        <a:solidFill>
                          <a:schemeClr val="tx1"/>
                        </a:solidFill>
                        <a:latin typeface="+mn-lt"/>
                        <a:ea typeface="+mn-ea"/>
                        <a:cs typeface="+mn-cs"/>
                      </a:endParaRPr>
                    </a:p>
                  </a:txBody>
                  <a:tcPr marL="91443" marR="91443" marT="45721" marB="45721" anchor="ctr"/>
                </a:tc>
                <a:tc>
                  <a:txBody>
                    <a:bodyPr/>
                    <a:lstStyle/>
                    <a:p>
                      <a:endParaRPr lang="en-AU" sz="1400" b="1" dirty="0">
                        <a:solidFill>
                          <a:schemeClr val="tx1"/>
                        </a:solidFill>
                      </a:endParaRPr>
                    </a:p>
                  </a:txBody>
                  <a:tcPr marL="91443" marR="91443" marT="45721" marB="45721"/>
                </a:tc>
                <a:extLst>
                  <a:ext uri="{0D108BD9-81ED-4DB2-BD59-A6C34878D82A}">
                    <a16:rowId xmlns:a16="http://schemas.microsoft.com/office/drawing/2014/main" val="10001"/>
                  </a:ext>
                </a:extLst>
              </a:tr>
              <a:tr h="1368185">
                <a:tc>
                  <a:txBody>
                    <a:bodyPr/>
                    <a:lstStyle/>
                    <a:p>
                      <a:pPr algn="ctr"/>
                      <a:r>
                        <a:rPr lang="en-AU" sz="1600" b="1" dirty="0">
                          <a:solidFill>
                            <a:schemeClr val="tx1"/>
                          </a:solidFill>
                        </a:rPr>
                        <a:t>Program Level</a:t>
                      </a:r>
                    </a:p>
                    <a:p>
                      <a:pPr algn="ctr"/>
                      <a:r>
                        <a:rPr lang="en-AU" sz="1600" b="1" dirty="0">
                          <a:solidFill>
                            <a:schemeClr val="tx1"/>
                          </a:solidFill>
                        </a:rPr>
                        <a:t>Operational</a:t>
                      </a:r>
                    </a:p>
                  </a:txBody>
                  <a:tcPr marL="91443" marR="91443" marT="45721" marB="45721" anchor="ctr"/>
                </a:tc>
                <a:tc>
                  <a:txBody>
                    <a:bodyPr/>
                    <a:lstStyle/>
                    <a:p>
                      <a:endParaRPr lang="en-AU" sz="1400" b="1" dirty="0">
                        <a:solidFill>
                          <a:schemeClr val="tx1"/>
                        </a:solidFill>
                      </a:endParaRPr>
                    </a:p>
                  </a:txBody>
                  <a:tcPr marL="91443" marR="91443" marT="45721" marB="45721" anchor="ctr"/>
                </a:tc>
                <a:tc>
                  <a:txBody>
                    <a:bodyPr/>
                    <a:lstStyle/>
                    <a:p>
                      <a:endParaRPr lang="en-AU" sz="1400" b="1" dirty="0">
                        <a:solidFill>
                          <a:schemeClr val="tx1"/>
                        </a:solidFill>
                      </a:endParaRPr>
                    </a:p>
                  </a:txBody>
                  <a:tcPr marL="91443" marR="91443" marT="45721" marB="4572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sz="1400" b="1" kern="1200" baseline="0" dirty="0">
                        <a:solidFill>
                          <a:schemeClr val="tx1"/>
                        </a:solidFill>
                        <a:latin typeface="+mn-lt"/>
                        <a:ea typeface="+mn-ea"/>
                        <a:cs typeface="+mn-cs"/>
                      </a:endParaRPr>
                    </a:p>
                  </a:txBody>
                  <a:tcPr marL="91443" marR="91443" marT="45721" marB="45721" anchor="ctr"/>
                </a:tc>
                <a:extLst>
                  <a:ext uri="{0D108BD9-81ED-4DB2-BD59-A6C34878D82A}">
                    <a16:rowId xmlns:a16="http://schemas.microsoft.com/office/drawing/2014/main" val="10002"/>
                  </a:ext>
                </a:extLst>
              </a:tr>
              <a:tr h="1368185">
                <a:tc>
                  <a:txBody>
                    <a:bodyPr/>
                    <a:lstStyle/>
                    <a:p>
                      <a:pPr algn="ctr"/>
                      <a:r>
                        <a:rPr lang="en-AU" sz="1600" b="1" dirty="0">
                          <a:solidFill>
                            <a:schemeClr val="tx1"/>
                          </a:solidFill>
                        </a:rPr>
                        <a:t>Case</a:t>
                      </a:r>
                      <a:r>
                        <a:rPr lang="en-AU" sz="1600" b="1" baseline="0" dirty="0">
                          <a:solidFill>
                            <a:schemeClr val="tx1"/>
                          </a:solidFill>
                        </a:rPr>
                        <a:t> Level</a:t>
                      </a:r>
                    </a:p>
                    <a:p>
                      <a:pPr algn="ctr"/>
                      <a:r>
                        <a:rPr lang="en-AU" sz="1600" b="1" baseline="0" dirty="0">
                          <a:solidFill>
                            <a:schemeClr val="tx1"/>
                          </a:solidFill>
                        </a:rPr>
                        <a:t>(Tactical)</a:t>
                      </a:r>
                      <a:endParaRPr lang="en-AU" sz="1600" b="1" dirty="0">
                        <a:solidFill>
                          <a:schemeClr val="tx1"/>
                        </a:solidFill>
                      </a:endParaRPr>
                    </a:p>
                  </a:txBody>
                  <a:tcPr marL="91443" marR="91443" marT="45721" marB="45721" anchor="ctr"/>
                </a:tc>
                <a:tc>
                  <a:txBody>
                    <a:bodyPr/>
                    <a:lstStyle/>
                    <a:p>
                      <a:endParaRPr lang="en-AU" sz="1400" b="1" dirty="0">
                        <a:solidFill>
                          <a:schemeClr val="tx1"/>
                        </a:solidFill>
                      </a:endParaRPr>
                    </a:p>
                  </a:txBody>
                  <a:tcPr marL="91443" marR="91443" marT="45721" marB="45721" anchor="ctr"/>
                </a:tc>
                <a:tc>
                  <a:txBody>
                    <a:bodyPr/>
                    <a:lstStyle/>
                    <a:p>
                      <a:endParaRPr lang="en-AU" sz="1400" b="1" dirty="0">
                        <a:solidFill>
                          <a:schemeClr val="tx1"/>
                        </a:solidFill>
                      </a:endParaRPr>
                    </a:p>
                  </a:txBody>
                  <a:tcPr marL="91443" marR="91443" marT="45721" marB="45721" anchor="ctr"/>
                </a:tc>
                <a:tc>
                  <a:txBody>
                    <a:bodyPr/>
                    <a:lstStyle/>
                    <a:p>
                      <a:endParaRPr lang="en-AU" sz="1400" b="1" dirty="0">
                        <a:solidFill>
                          <a:schemeClr val="tx1"/>
                        </a:solidFill>
                      </a:endParaRPr>
                    </a:p>
                  </a:txBody>
                  <a:tcPr marL="91443" marR="91443" marT="45721" marB="45721" anchor="ctr"/>
                </a:tc>
                <a:extLst>
                  <a:ext uri="{0D108BD9-81ED-4DB2-BD59-A6C34878D82A}">
                    <a16:rowId xmlns:a16="http://schemas.microsoft.com/office/drawing/2014/main" val="10003"/>
                  </a:ext>
                </a:extLst>
              </a:tr>
              <a:tr h="1368185">
                <a:tc>
                  <a:txBody>
                    <a:bodyPr/>
                    <a:lstStyle/>
                    <a:p>
                      <a:pPr algn="ctr"/>
                      <a:r>
                        <a:rPr lang="en-AU" sz="1600" b="1" dirty="0">
                          <a:solidFill>
                            <a:srgbClr val="C00000"/>
                          </a:solidFill>
                        </a:rPr>
                        <a:t>Enabling</a:t>
                      </a:r>
                    </a:p>
                  </a:txBody>
                  <a:tcPr marL="91443" marR="91443" marT="45721" marB="45721" anchor="ctr"/>
                </a:tc>
                <a:tc>
                  <a:txBody>
                    <a:bodyPr/>
                    <a:lstStyle/>
                    <a:p>
                      <a:endParaRPr lang="en-AU" sz="1400" b="1" dirty="0">
                        <a:solidFill>
                          <a:schemeClr val="tx1"/>
                        </a:solidFill>
                      </a:endParaRPr>
                    </a:p>
                  </a:txBody>
                  <a:tcPr marL="91443" marR="91443" marT="45721" marB="45721" anchor="ctr"/>
                </a:tc>
                <a:tc>
                  <a:txBody>
                    <a:bodyPr/>
                    <a:lstStyle/>
                    <a:p>
                      <a:endParaRPr lang="en-AU" sz="1400" b="1" dirty="0">
                        <a:solidFill>
                          <a:schemeClr val="tx1"/>
                        </a:solidFill>
                      </a:endParaRPr>
                    </a:p>
                  </a:txBody>
                  <a:tcPr marL="91443" marR="91443" marT="45721" marB="45721"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AU" sz="1400" b="1" kern="1200" baseline="0" dirty="0">
                        <a:solidFill>
                          <a:schemeClr val="tx1"/>
                        </a:solidFill>
                        <a:latin typeface="+mn-lt"/>
                        <a:ea typeface="+mn-ea"/>
                        <a:cs typeface="+mn-cs"/>
                      </a:endParaRPr>
                    </a:p>
                  </a:txBody>
                  <a:tcPr marL="91443" marR="91443" marT="45721" marB="45721" anchor="ctr"/>
                </a:tc>
                <a:extLst>
                  <a:ext uri="{0D108BD9-81ED-4DB2-BD59-A6C34878D82A}">
                    <a16:rowId xmlns:a16="http://schemas.microsoft.com/office/drawing/2014/main" val="10004"/>
                  </a:ext>
                </a:extLst>
              </a:tr>
            </a:tbl>
          </a:graphicData>
        </a:graphic>
      </p:graphicFrame>
      <p:cxnSp>
        <p:nvCxnSpPr>
          <p:cNvPr id="21" name="Straight Arrow Connector 20"/>
          <p:cNvCxnSpPr>
            <a:stCxn id="26" idx="2"/>
          </p:cNvCxnSpPr>
          <p:nvPr/>
        </p:nvCxnSpPr>
        <p:spPr>
          <a:xfrm flipH="1">
            <a:off x="5735638" y="2533650"/>
            <a:ext cx="2520950" cy="198438"/>
          </a:xfrm>
          <a:prstGeom prst="straightConnector1">
            <a:avLst/>
          </a:prstGeom>
          <a:ln w="38100">
            <a:solidFill>
              <a:srgbClr val="00B0F0"/>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27" idx="0"/>
          </p:cNvCxnSpPr>
          <p:nvPr/>
        </p:nvCxnSpPr>
        <p:spPr>
          <a:xfrm flipH="1">
            <a:off x="5591175" y="3789364"/>
            <a:ext cx="2686050" cy="244475"/>
          </a:xfrm>
          <a:prstGeom prst="straightConnector1">
            <a:avLst/>
          </a:prstGeom>
          <a:ln w="38100">
            <a:solidFill>
              <a:srgbClr val="00B0F0"/>
            </a:solidFill>
            <a:prstDash val="solid"/>
            <a:headEnd type="none"/>
            <a:tailEnd type="arrow"/>
          </a:ln>
        </p:spPr>
        <p:style>
          <a:lnRef idx="1">
            <a:schemeClr val="accent1"/>
          </a:lnRef>
          <a:fillRef idx="0">
            <a:schemeClr val="accent1"/>
          </a:fillRef>
          <a:effectRef idx="0">
            <a:schemeClr val="accent1"/>
          </a:effectRef>
          <a:fontRef idx="minor">
            <a:schemeClr val="tx1"/>
          </a:fontRef>
        </p:style>
      </p:cxnSp>
      <p:sp>
        <p:nvSpPr>
          <p:cNvPr id="23" name="Right Arrow 22"/>
          <p:cNvSpPr/>
          <p:nvPr/>
        </p:nvSpPr>
        <p:spPr>
          <a:xfrm>
            <a:off x="5430838" y="782639"/>
            <a:ext cx="863600" cy="1174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24" name="Right Arrow 23"/>
          <p:cNvSpPr/>
          <p:nvPr/>
        </p:nvSpPr>
        <p:spPr>
          <a:xfrm>
            <a:off x="7761288" y="787401"/>
            <a:ext cx="863600" cy="1174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cxnSp>
        <p:nvCxnSpPr>
          <p:cNvPr id="25" name="Straight Arrow Connector 24"/>
          <p:cNvCxnSpPr/>
          <p:nvPr/>
        </p:nvCxnSpPr>
        <p:spPr>
          <a:xfrm flipV="1">
            <a:off x="3189288" y="2413001"/>
            <a:ext cx="0" cy="2455863"/>
          </a:xfrm>
          <a:prstGeom prst="straightConnector1">
            <a:avLst/>
          </a:prstGeom>
          <a:ln w="38100">
            <a:solidFill>
              <a:srgbClr val="00B0F0"/>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sp>
        <p:nvSpPr>
          <p:cNvPr id="26" name="Notched Right Arrow 25"/>
          <p:cNvSpPr/>
          <p:nvPr/>
        </p:nvSpPr>
        <p:spPr>
          <a:xfrm>
            <a:off x="5095875" y="2392364"/>
            <a:ext cx="3232150" cy="141287"/>
          </a:xfrm>
          <a:prstGeom prst="notchedRightArrow">
            <a:avLst/>
          </a:prstGeom>
          <a:solidFill>
            <a:srgbClr val="00B0F0">
              <a:alpha val="50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27" name="Notched Right Arrow 26"/>
          <p:cNvSpPr/>
          <p:nvPr/>
        </p:nvSpPr>
        <p:spPr>
          <a:xfrm flipV="1">
            <a:off x="5095875" y="3687763"/>
            <a:ext cx="3232150" cy="101600"/>
          </a:xfrm>
          <a:prstGeom prst="notchedRightArrow">
            <a:avLst/>
          </a:prstGeom>
          <a:solidFill>
            <a:srgbClr val="00B0F0">
              <a:alpha val="50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28" name="Notched Right Arrow 27"/>
          <p:cNvSpPr/>
          <p:nvPr/>
        </p:nvSpPr>
        <p:spPr>
          <a:xfrm>
            <a:off x="5146676" y="4886326"/>
            <a:ext cx="3311525" cy="98425"/>
          </a:xfrm>
          <a:prstGeom prst="notchedRightArrow">
            <a:avLst/>
          </a:prstGeom>
          <a:solidFill>
            <a:srgbClr val="00B0F0">
              <a:alpha val="50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cxnSp>
        <p:nvCxnSpPr>
          <p:cNvPr id="29" name="Straight Arrow Connector 28"/>
          <p:cNvCxnSpPr/>
          <p:nvPr/>
        </p:nvCxnSpPr>
        <p:spPr>
          <a:xfrm flipV="1">
            <a:off x="9991725" y="3667126"/>
            <a:ext cx="0" cy="531813"/>
          </a:xfrm>
          <a:prstGeom prst="straightConnector1">
            <a:avLst/>
          </a:prstGeom>
          <a:ln w="38100">
            <a:solidFill>
              <a:srgbClr val="00B0F0"/>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9983788" y="2413001"/>
            <a:ext cx="0" cy="663575"/>
          </a:xfrm>
          <a:prstGeom prst="straightConnector1">
            <a:avLst/>
          </a:prstGeom>
          <a:ln w="38100">
            <a:solidFill>
              <a:srgbClr val="00B0F0"/>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95959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 Box 4">
            <a:extLst>
              <a:ext uri="{FF2B5EF4-FFF2-40B4-BE49-F238E27FC236}">
                <a16:creationId xmlns:a16="http://schemas.microsoft.com/office/drawing/2014/main" id="{6E6C0988-255F-401D-BB79-2107AD86607C}"/>
              </a:ext>
            </a:extLst>
          </p:cNvPr>
          <p:cNvSpPr txBox="1">
            <a:spLocks noChangeArrowheads="1"/>
          </p:cNvSpPr>
          <p:nvPr/>
        </p:nvSpPr>
        <p:spPr bwMode="auto">
          <a:xfrm>
            <a:off x="4079876" y="333376"/>
            <a:ext cx="6588125"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itchFamily="34" charset="0"/>
              </a:defRPr>
            </a:lvl1pPr>
            <a:lvl2pPr marL="800100" indent="-342900">
              <a:defRPr>
                <a:solidFill>
                  <a:schemeClr val="tx1"/>
                </a:solidFill>
                <a:latin typeface="Arial" pitchFamily="34" charset="0"/>
              </a:defRPr>
            </a:lvl2pPr>
            <a:lvl3pPr marL="1257300" indent="-342900">
              <a:defRPr>
                <a:solidFill>
                  <a:schemeClr val="tx1"/>
                </a:solidFill>
                <a:latin typeface="Arial" pitchFamily="34" charset="0"/>
              </a:defRPr>
            </a:lvl3pPr>
            <a:lvl4pPr marL="1714500" indent="-342900">
              <a:defRPr>
                <a:solidFill>
                  <a:schemeClr val="tx1"/>
                </a:solidFill>
                <a:latin typeface="Arial" pitchFamily="34" charset="0"/>
              </a:defRPr>
            </a:lvl4pPr>
            <a:lvl5pPr marL="2171700" indent="-342900">
              <a:defRPr>
                <a:solidFill>
                  <a:schemeClr val="tx1"/>
                </a:solidFill>
                <a:latin typeface="Arial" pitchFamily="34" charset="0"/>
              </a:defRPr>
            </a:lvl5pPr>
            <a:lvl6pPr marL="2628900" indent="-342900" fontAlgn="base">
              <a:spcBef>
                <a:spcPct val="0"/>
              </a:spcBef>
              <a:spcAft>
                <a:spcPct val="0"/>
              </a:spcAft>
              <a:defRPr>
                <a:solidFill>
                  <a:schemeClr val="tx1"/>
                </a:solidFill>
                <a:latin typeface="Arial" pitchFamily="34" charset="0"/>
              </a:defRPr>
            </a:lvl6pPr>
            <a:lvl7pPr marL="3086100" indent="-342900" fontAlgn="base">
              <a:spcBef>
                <a:spcPct val="0"/>
              </a:spcBef>
              <a:spcAft>
                <a:spcPct val="0"/>
              </a:spcAft>
              <a:defRPr>
                <a:solidFill>
                  <a:schemeClr val="tx1"/>
                </a:solidFill>
                <a:latin typeface="Arial" pitchFamily="34" charset="0"/>
              </a:defRPr>
            </a:lvl7pPr>
            <a:lvl8pPr marL="3543300" indent="-342900" fontAlgn="base">
              <a:spcBef>
                <a:spcPct val="0"/>
              </a:spcBef>
              <a:spcAft>
                <a:spcPct val="0"/>
              </a:spcAft>
              <a:defRPr>
                <a:solidFill>
                  <a:schemeClr val="tx1"/>
                </a:solidFill>
                <a:latin typeface="Arial" pitchFamily="34" charset="0"/>
              </a:defRPr>
            </a:lvl8pPr>
            <a:lvl9pPr marL="4000500" indent="-342900" fontAlgn="base">
              <a:spcBef>
                <a:spcPct val="0"/>
              </a:spcBef>
              <a:spcAft>
                <a:spcPct val="0"/>
              </a:spcAft>
              <a:defRPr>
                <a:solidFill>
                  <a:schemeClr val="tx1"/>
                </a:solidFill>
                <a:latin typeface="Arial" pitchFamily="34" charset="0"/>
              </a:defRPr>
            </a:lvl9pPr>
          </a:lstStyle>
          <a:p>
            <a:pPr algn="r" eaLnBrk="1" hangingPunct="1">
              <a:defRPr/>
            </a:pPr>
            <a:r>
              <a:rPr lang="en-AU" sz="4000" dirty="0">
                <a:solidFill>
                  <a:schemeClr val="tx2"/>
                </a:solidFill>
                <a:latin typeface="+mj-lt"/>
                <a:ea typeface="+mj-ea"/>
                <a:cs typeface="+mj-cs"/>
              </a:rPr>
              <a:t>Stages</a:t>
            </a:r>
          </a:p>
        </p:txBody>
      </p:sp>
      <p:sp>
        <p:nvSpPr>
          <p:cNvPr id="10243" name="Text Box 5">
            <a:extLst>
              <a:ext uri="{FF2B5EF4-FFF2-40B4-BE49-F238E27FC236}">
                <a16:creationId xmlns:a16="http://schemas.microsoft.com/office/drawing/2014/main" id="{078A5AD8-9960-4C39-B1E0-DFF462D9CE30}"/>
              </a:ext>
            </a:extLst>
          </p:cNvPr>
          <p:cNvSpPr txBox="1">
            <a:spLocks noChangeArrowheads="1"/>
          </p:cNvSpPr>
          <p:nvPr/>
        </p:nvSpPr>
        <p:spPr bwMode="auto">
          <a:xfrm>
            <a:off x="822902" y="1695435"/>
            <a:ext cx="5558233" cy="4536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algn="r" eaLnBrk="1" hangingPunct="1">
              <a:spcBef>
                <a:spcPct val="10000"/>
              </a:spcBef>
              <a:spcAft>
                <a:spcPct val="10000"/>
              </a:spcAft>
              <a:buClrTx/>
              <a:buSzTx/>
              <a:buFontTx/>
              <a:buNone/>
            </a:pPr>
            <a:endParaRPr lang="en-AU" altLang="en-US" sz="800" dirty="0">
              <a:latin typeface="Arial" panose="020B0604020202020204" pitchFamily="34" charset="0"/>
              <a:cs typeface="Arial" panose="020B0604020202020204" pitchFamily="34" charset="0"/>
            </a:endParaRPr>
          </a:p>
          <a:p>
            <a:pPr>
              <a:spcAft>
                <a:spcPct val="0"/>
              </a:spcAft>
              <a:buClrTx/>
              <a:buSzPct val="75000"/>
              <a:buFont typeface="Wingdings" panose="05000000000000000000" pitchFamily="2" charset="2"/>
              <a:buChar char="v"/>
            </a:pPr>
            <a:r>
              <a:rPr lang="en-AU" altLang="en-US" b="1" dirty="0">
                <a:latin typeface="Arial" panose="020B0604020202020204" pitchFamily="34" charset="0"/>
                <a:cs typeface="Arial" panose="020B0604020202020204" pitchFamily="34" charset="0"/>
              </a:rPr>
              <a:t>Part 1 Regulation and Intelligence</a:t>
            </a:r>
          </a:p>
          <a:p>
            <a:pPr lvl="1">
              <a:spcAft>
                <a:spcPct val="0"/>
              </a:spcAft>
              <a:buClrTx/>
              <a:buSzTx/>
              <a:buFont typeface="Wingdings" panose="05000000000000000000" pitchFamily="2" charset="2"/>
              <a:buChar char="Ø"/>
            </a:pPr>
            <a:r>
              <a:rPr lang="en-AU" altLang="en-US" sz="1600" b="1" dirty="0">
                <a:latin typeface="Arial" panose="020B0604020202020204" pitchFamily="34" charset="0"/>
                <a:cs typeface="Arial" panose="020B0604020202020204" pitchFamily="34" charset="0"/>
              </a:rPr>
              <a:t>Regulation theory and decision-making</a:t>
            </a:r>
          </a:p>
          <a:p>
            <a:pPr lvl="1">
              <a:spcAft>
                <a:spcPct val="0"/>
              </a:spcAft>
              <a:buClrTx/>
              <a:buSzTx/>
              <a:buFont typeface="Wingdings" panose="05000000000000000000" pitchFamily="2" charset="2"/>
              <a:buChar char="Ø"/>
            </a:pPr>
            <a:r>
              <a:rPr lang="en-AU" altLang="en-US" sz="1600" b="1" dirty="0">
                <a:latin typeface="Arial" panose="020B0604020202020204" pitchFamily="34" charset="0"/>
                <a:cs typeface="Arial" panose="020B0604020202020204" pitchFamily="34" charset="0"/>
              </a:rPr>
              <a:t>Barriers to investment in intelligence</a:t>
            </a:r>
          </a:p>
          <a:p>
            <a:pPr>
              <a:spcAft>
                <a:spcPct val="0"/>
              </a:spcAft>
              <a:buClrTx/>
              <a:buSzPct val="75000"/>
              <a:buFont typeface="Wingdings" panose="05000000000000000000" pitchFamily="2" charset="2"/>
              <a:buChar char="v"/>
            </a:pPr>
            <a:r>
              <a:rPr lang="en-AU" altLang="en-US" b="1" dirty="0">
                <a:latin typeface="Arial" panose="020B0604020202020204" pitchFamily="34" charset="0"/>
                <a:cs typeface="Arial" panose="020B0604020202020204" pitchFamily="34" charset="0"/>
              </a:rPr>
              <a:t>Part 2 Case Studies – intelligence failure</a:t>
            </a:r>
          </a:p>
          <a:p>
            <a:pPr lvl="1">
              <a:spcAft>
                <a:spcPct val="0"/>
              </a:spcAft>
              <a:buClrTx/>
              <a:buSzTx/>
              <a:buFont typeface="Wingdings" panose="05000000000000000000" pitchFamily="2" charset="2"/>
              <a:buChar char="Ø"/>
            </a:pPr>
            <a:r>
              <a:rPr lang="en-AU" altLang="en-US" sz="1600" b="1" dirty="0">
                <a:latin typeface="Arial" panose="020B0604020202020204" pitchFamily="34" charset="0"/>
                <a:cs typeface="Arial" panose="020B0604020202020204" pitchFamily="34" charset="0"/>
              </a:rPr>
              <a:t>Regulatory design</a:t>
            </a:r>
          </a:p>
          <a:p>
            <a:pPr lvl="1">
              <a:spcAft>
                <a:spcPct val="0"/>
              </a:spcAft>
              <a:buClrTx/>
              <a:buSzTx/>
              <a:buFont typeface="Wingdings" panose="05000000000000000000" pitchFamily="2" charset="2"/>
              <a:buChar char="Ø"/>
            </a:pPr>
            <a:r>
              <a:rPr lang="en-AU" altLang="en-US" sz="1600" b="1" dirty="0">
                <a:latin typeface="Arial" panose="020B0604020202020204" pitchFamily="34" charset="0"/>
                <a:cs typeface="Arial" panose="020B0604020202020204" pitchFamily="34" charset="0"/>
              </a:rPr>
              <a:t>Regulatory operations</a:t>
            </a:r>
          </a:p>
          <a:p>
            <a:pPr lvl="1">
              <a:spcAft>
                <a:spcPct val="0"/>
              </a:spcAft>
              <a:buClrTx/>
              <a:buSzTx/>
              <a:buFont typeface="Wingdings" panose="05000000000000000000" pitchFamily="2" charset="2"/>
              <a:buChar char="Ø"/>
            </a:pPr>
            <a:r>
              <a:rPr lang="en-US" altLang="en-US" sz="1600" b="1" dirty="0">
                <a:latin typeface="Arial" panose="020B0604020202020204" pitchFamily="34" charset="0"/>
                <a:cs typeface="Arial" panose="020B0604020202020204" pitchFamily="34" charset="0"/>
              </a:rPr>
              <a:t>Regulatory reporting</a:t>
            </a:r>
            <a:endParaRPr lang="en-AU" altLang="en-US" sz="1600" b="1" dirty="0">
              <a:latin typeface="Arial" panose="020B0604020202020204" pitchFamily="34" charset="0"/>
              <a:cs typeface="Arial" panose="020B0604020202020204" pitchFamily="34" charset="0"/>
            </a:endParaRPr>
          </a:p>
          <a:p>
            <a:pPr>
              <a:spcAft>
                <a:spcPct val="0"/>
              </a:spcAft>
              <a:buClrTx/>
              <a:buSzPct val="75000"/>
              <a:buFont typeface="Wingdings" panose="05000000000000000000" pitchFamily="2" charset="2"/>
              <a:buChar char="v"/>
            </a:pPr>
            <a:r>
              <a:rPr lang="en-AU" altLang="en-US" b="1" dirty="0">
                <a:latin typeface="Arial" panose="020B0604020202020204" pitchFamily="34" charset="0"/>
                <a:cs typeface="Arial" panose="020B0604020202020204" pitchFamily="34" charset="0"/>
              </a:rPr>
              <a:t>Part 3 Solutions: How to be intelligence-led</a:t>
            </a:r>
          </a:p>
          <a:p>
            <a:pPr algn="r" eaLnBrk="1" hangingPunct="1">
              <a:spcBef>
                <a:spcPct val="10000"/>
              </a:spcBef>
              <a:spcAft>
                <a:spcPct val="10000"/>
              </a:spcAft>
              <a:buClrTx/>
              <a:buSzTx/>
              <a:buFontTx/>
              <a:buChar char="•"/>
            </a:pPr>
            <a:endParaRPr lang="en-AU" altLang="en-US" sz="1000" b="1" dirty="0">
              <a:latin typeface="Arial" panose="020B0604020202020204" pitchFamily="34" charset="0"/>
              <a:cs typeface="Arial" panose="020B0604020202020204" pitchFamily="34" charset="0"/>
            </a:endParaRPr>
          </a:p>
          <a:p>
            <a:pPr algn="r" eaLnBrk="1" hangingPunct="1">
              <a:spcBef>
                <a:spcPct val="10000"/>
              </a:spcBef>
              <a:spcAft>
                <a:spcPct val="10000"/>
              </a:spcAft>
              <a:buClrTx/>
              <a:buSzTx/>
              <a:buFontTx/>
              <a:buChar char="•"/>
            </a:pPr>
            <a:endParaRPr lang="en-AU" altLang="en-US" b="1" dirty="0">
              <a:latin typeface="Arial" panose="020B0604020202020204" pitchFamily="34" charset="0"/>
              <a:cs typeface="Arial" panose="020B0604020202020204" pitchFamily="34" charset="0"/>
            </a:endParaRPr>
          </a:p>
          <a:p>
            <a:pPr algn="r" eaLnBrk="1" hangingPunct="1">
              <a:spcBef>
                <a:spcPct val="10000"/>
              </a:spcBef>
              <a:spcAft>
                <a:spcPct val="10000"/>
              </a:spcAft>
              <a:buClrTx/>
              <a:buSzTx/>
              <a:buFontTx/>
              <a:buNone/>
            </a:pPr>
            <a:endParaRPr lang="en-AU" altLang="en-US" sz="800" b="1"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B4AB58D8-FAFE-4C1B-BC60-46280624274C}"/>
              </a:ext>
            </a:extLst>
          </p:cNvPr>
          <p:cNvSpPr>
            <a:spLocks noGrp="1"/>
          </p:cNvSpPr>
          <p:nvPr>
            <p:ph type="title"/>
          </p:nvPr>
        </p:nvSpPr>
        <p:spPr>
          <a:xfrm>
            <a:off x="31316" y="13160"/>
            <a:ext cx="7342622" cy="1215566"/>
          </a:xfrm>
        </p:spPr>
        <p:txBody>
          <a:bodyPr/>
          <a:lstStyle/>
          <a:p>
            <a:r>
              <a:rPr lang="en-US" dirty="0"/>
              <a:t>Book Outline</a:t>
            </a:r>
            <a:endParaRPr lang="en-AU" dirty="0"/>
          </a:p>
        </p:txBody>
      </p:sp>
    </p:spTree>
    <p:extLst>
      <p:ext uri="{BB962C8B-B14F-4D97-AF65-F5344CB8AC3E}">
        <p14:creationId xmlns:p14="http://schemas.microsoft.com/office/powerpoint/2010/main" val="24071144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7"/>
          </p:nvPr>
        </p:nvSpPr>
        <p:spPr/>
        <p:txBody>
          <a:bodyPr/>
          <a:lstStyle/>
          <a:p>
            <a:r>
              <a:rPr lang="en-IN"/>
              <a:t>Add a footer</a:t>
            </a:r>
            <a:endParaRPr lang="en-IN" dirty="0"/>
          </a:p>
        </p:txBody>
      </p:sp>
      <p:sp>
        <p:nvSpPr>
          <p:cNvPr id="3" name="Slide Number Placeholder 2"/>
          <p:cNvSpPr>
            <a:spLocks noGrp="1"/>
          </p:cNvSpPr>
          <p:nvPr>
            <p:ph type="sldNum" sz="quarter" idx="18"/>
          </p:nvPr>
        </p:nvSpPr>
        <p:spPr/>
        <p:txBody>
          <a:bodyPr/>
          <a:lstStyle/>
          <a:p>
            <a:fld id="{8699F50C-BE38-4BD0-BA84-9B090E1F2B9B}" type="slidenum">
              <a:rPr lang="en-IN" smtClean="0"/>
              <a:t>30</a:t>
            </a:fld>
            <a:endParaRPr lang="en-IN" dirty="0"/>
          </a:p>
        </p:txBody>
      </p:sp>
      <p:sp>
        <p:nvSpPr>
          <p:cNvPr id="4" name="Title 3"/>
          <p:cNvSpPr>
            <a:spLocks noGrp="1"/>
          </p:cNvSpPr>
          <p:nvPr>
            <p:ph type="title"/>
          </p:nvPr>
        </p:nvSpPr>
        <p:spPr/>
        <p:txBody>
          <a:bodyPr/>
          <a:lstStyle/>
          <a:p>
            <a:r>
              <a:rPr lang="en-US" dirty="0"/>
              <a:t>Education and Training</a:t>
            </a:r>
            <a:endParaRPr lang="en-AU" dirty="0"/>
          </a:p>
        </p:txBody>
      </p:sp>
      <p:sp>
        <p:nvSpPr>
          <p:cNvPr id="5" name="Content Placeholder 4"/>
          <p:cNvSpPr>
            <a:spLocks noGrp="1"/>
          </p:cNvSpPr>
          <p:nvPr>
            <p:ph idx="1"/>
          </p:nvPr>
        </p:nvSpPr>
        <p:spPr>
          <a:xfrm>
            <a:off x="518678" y="1534764"/>
            <a:ext cx="7116562" cy="4619147"/>
          </a:xfrm>
        </p:spPr>
        <p:txBody>
          <a:bodyPr/>
          <a:lstStyle/>
          <a:p>
            <a:r>
              <a:rPr lang="en-US" dirty="0"/>
              <a:t>Universities</a:t>
            </a:r>
          </a:p>
          <a:p>
            <a:pPr lvl="1"/>
            <a:r>
              <a:rPr lang="en-US" dirty="0"/>
              <a:t>The intelligence profession, strategic analysis, creative thinking, strategic policy, management, data,</a:t>
            </a:r>
          </a:p>
          <a:p>
            <a:pPr lvl="1"/>
            <a:endParaRPr lang="en-US" dirty="0"/>
          </a:p>
          <a:p>
            <a:r>
              <a:rPr lang="en-US" dirty="0"/>
              <a:t>Workplaces</a:t>
            </a:r>
          </a:p>
          <a:p>
            <a:pPr lvl="1"/>
            <a:r>
              <a:rPr lang="en-US" dirty="0"/>
              <a:t>Specialist collection, engagement and liaison management, peculiar systems</a:t>
            </a:r>
          </a:p>
          <a:p>
            <a:pPr lvl="1"/>
            <a:r>
              <a:rPr lang="en-US" dirty="0"/>
              <a:t>Leadership and management in the workplace</a:t>
            </a:r>
          </a:p>
          <a:p>
            <a:pPr lvl="1"/>
            <a:endParaRPr lang="en-US" dirty="0"/>
          </a:p>
          <a:p>
            <a:r>
              <a:rPr lang="en-US" b="1" i="1" dirty="0">
                <a:solidFill>
                  <a:srgbClr val="002060"/>
                </a:solidFill>
              </a:rPr>
              <a:t>Online</a:t>
            </a:r>
          </a:p>
          <a:p>
            <a:pPr lvl="1"/>
            <a:r>
              <a:rPr lang="en-US" b="1" i="1" dirty="0">
                <a:solidFill>
                  <a:srgbClr val="002060"/>
                </a:solidFill>
              </a:rPr>
              <a:t>Fundamentals - for induction</a:t>
            </a:r>
          </a:p>
          <a:p>
            <a:pPr lvl="1"/>
            <a:r>
              <a:rPr lang="en-US" b="1" i="1" dirty="0">
                <a:solidFill>
                  <a:srgbClr val="002060"/>
                </a:solidFill>
              </a:rPr>
              <a:t>Basics of collection, analysis and dissemination</a:t>
            </a:r>
          </a:p>
          <a:p>
            <a:pPr lvl="1"/>
            <a:r>
              <a:rPr lang="en-US" b="1" i="1" dirty="0">
                <a:solidFill>
                  <a:srgbClr val="002060"/>
                </a:solidFill>
              </a:rPr>
              <a:t>Advanced skills and techniques</a:t>
            </a:r>
            <a:endParaRPr lang="en-AU" b="1" i="1" dirty="0">
              <a:solidFill>
                <a:srgbClr val="002060"/>
              </a:solidFill>
            </a:endParaRPr>
          </a:p>
        </p:txBody>
      </p:sp>
      <p:sp>
        <p:nvSpPr>
          <p:cNvPr id="6" name="Content Placeholder 4"/>
          <p:cNvSpPr txBox="1">
            <a:spLocks/>
          </p:cNvSpPr>
          <p:nvPr/>
        </p:nvSpPr>
        <p:spPr>
          <a:xfrm>
            <a:off x="7880695" y="1780462"/>
            <a:ext cx="4006503" cy="4127750"/>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lang="en-US"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lang="en-US"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lang="en-US"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lang="en-US"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lang="en-IN"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solidFill>
                  <a:srgbClr val="7030A0"/>
                </a:solidFill>
              </a:rPr>
              <a:t>Design</a:t>
            </a:r>
          </a:p>
          <a:p>
            <a:pPr lvl="1"/>
            <a:r>
              <a:rPr lang="en-US" dirty="0">
                <a:solidFill>
                  <a:srgbClr val="7030A0"/>
                </a:solidFill>
              </a:rPr>
              <a:t>Who teaches design?</a:t>
            </a:r>
            <a:endParaRPr lang="en-AU" dirty="0">
              <a:solidFill>
                <a:srgbClr val="7030A0"/>
              </a:solidFill>
            </a:endParaRPr>
          </a:p>
          <a:p>
            <a:pPr lvl="1"/>
            <a:endParaRPr lang="en-AU" dirty="0">
              <a:solidFill>
                <a:srgbClr val="7030A0"/>
              </a:solidFill>
            </a:endParaRPr>
          </a:p>
          <a:p>
            <a:r>
              <a:rPr lang="en-AU" dirty="0">
                <a:solidFill>
                  <a:srgbClr val="7030A0"/>
                </a:solidFill>
              </a:rPr>
              <a:t>Operations</a:t>
            </a:r>
          </a:p>
          <a:p>
            <a:pPr lvl="1"/>
            <a:r>
              <a:rPr lang="en-AU" dirty="0">
                <a:solidFill>
                  <a:srgbClr val="7030A0"/>
                </a:solidFill>
              </a:rPr>
              <a:t>Who teaches operations</a:t>
            </a:r>
          </a:p>
          <a:p>
            <a:pPr lvl="1"/>
            <a:endParaRPr lang="en-AU" dirty="0">
              <a:solidFill>
                <a:srgbClr val="7030A0"/>
              </a:solidFill>
            </a:endParaRPr>
          </a:p>
          <a:p>
            <a:r>
              <a:rPr lang="en-AU" dirty="0">
                <a:solidFill>
                  <a:srgbClr val="7030A0"/>
                </a:solidFill>
              </a:rPr>
              <a:t>Intelligence management</a:t>
            </a:r>
          </a:p>
          <a:p>
            <a:pPr lvl="1"/>
            <a:r>
              <a:rPr lang="en-AU" dirty="0">
                <a:solidFill>
                  <a:srgbClr val="7030A0"/>
                </a:solidFill>
              </a:rPr>
              <a:t>Who teaches intelligence management?</a:t>
            </a:r>
          </a:p>
        </p:txBody>
      </p:sp>
    </p:spTree>
    <p:extLst>
      <p:ext uri="{BB962C8B-B14F-4D97-AF65-F5344CB8AC3E}">
        <p14:creationId xmlns:p14="http://schemas.microsoft.com/office/powerpoint/2010/main" val="31538836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AC936366-EA7E-47BD-B10C-170FF21177DB}"/>
              </a:ext>
            </a:extLst>
          </p:cNvPr>
          <p:cNvSpPr>
            <a:spLocks noGrp="1" noChangeArrowheads="1"/>
          </p:cNvSpPr>
          <p:nvPr>
            <p:ph type="title"/>
          </p:nvPr>
        </p:nvSpPr>
        <p:spPr>
          <a:xfrm>
            <a:off x="1919289" y="7938"/>
            <a:ext cx="7704137" cy="1981200"/>
          </a:xfrm>
        </p:spPr>
        <p:txBody>
          <a:bodyPr/>
          <a:lstStyle/>
          <a:p>
            <a:pPr eaLnBrk="1" hangingPunct="1"/>
            <a:r>
              <a:rPr lang="en-AU" altLang="en-US">
                <a:ln>
                  <a:noFill/>
                </a:ln>
              </a:rPr>
              <a:t>Competencies</a:t>
            </a:r>
            <a:endParaRPr lang="en-GB" altLang="en-US">
              <a:ln>
                <a:noFill/>
              </a:ln>
            </a:endParaRPr>
          </a:p>
        </p:txBody>
      </p:sp>
      <p:sp>
        <p:nvSpPr>
          <p:cNvPr id="8196" name="Rectangle 4">
            <a:extLst>
              <a:ext uri="{FF2B5EF4-FFF2-40B4-BE49-F238E27FC236}">
                <a16:creationId xmlns:a16="http://schemas.microsoft.com/office/drawing/2014/main" id="{05C6FEBC-6DFD-4AE9-9091-70349F105F42}"/>
              </a:ext>
            </a:extLst>
          </p:cNvPr>
          <p:cNvSpPr>
            <a:spLocks noChangeArrowheads="1"/>
          </p:cNvSpPr>
          <p:nvPr/>
        </p:nvSpPr>
        <p:spPr bwMode="auto">
          <a:xfrm>
            <a:off x="2640014" y="1989139"/>
            <a:ext cx="7343775"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rgbClr val="CCECFF"/>
                </a:solidFill>
                <a:latin typeface="Arial" panose="020B0604020202020204" pitchFamily="34" charset="0"/>
                <a:cs typeface="Arial" panose="020B0604020202020204" pitchFamily="34" charset="0"/>
              </a:defRPr>
            </a:lvl1pPr>
            <a:lvl2pPr marL="742950" indent="-285750">
              <a:defRPr>
                <a:solidFill>
                  <a:srgbClr val="CCECFF"/>
                </a:solidFill>
                <a:latin typeface="Arial" panose="020B0604020202020204" pitchFamily="34" charset="0"/>
                <a:cs typeface="Arial" panose="020B0604020202020204" pitchFamily="34" charset="0"/>
              </a:defRPr>
            </a:lvl2pPr>
            <a:lvl3pPr marL="1143000" indent="-228600">
              <a:defRPr>
                <a:solidFill>
                  <a:srgbClr val="CCECFF"/>
                </a:solidFill>
                <a:latin typeface="Arial" panose="020B0604020202020204" pitchFamily="34" charset="0"/>
                <a:cs typeface="Arial" panose="020B0604020202020204" pitchFamily="34" charset="0"/>
              </a:defRPr>
            </a:lvl3pPr>
            <a:lvl4pPr marL="1600200" indent="-228600">
              <a:defRPr>
                <a:solidFill>
                  <a:srgbClr val="CCECFF"/>
                </a:solidFill>
                <a:latin typeface="Arial" panose="020B0604020202020204" pitchFamily="34" charset="0"/>
                <a:cs typeface="Arial" panose="020B0604020202020204" pitchFamily="34" charset="0"/>
              </a:defRPr>
            </a:lvl4pPr>
            <a:lvl5pPr marL="2057400" indent="-228600">
              <a:defRPr>
                <a:solidFill>
                  <a:srgbClr val="CCECFF"/>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rgbClr val="CCECFF"/>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rgbClr val="CCECFF"/>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rgbClr val="CCECFF"/>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rgbClr val="CCECFF"/>
                </a:solidFill>
                <a:latin typeface="Arial" panose="020B0604020202020204" pitchFamily="34" charset="0"/>
                <a:cs typeface="Arial" panose="020B0604020202020204" pitchFamily="34" charset="0"/>
              </a:defRPr>
            </a:lvl9pPr>
          </a:lstStyle>
          <a:p>
            <a:pPr marL="0" indent="0">
              <a:defRPr/>
            </a:pPr>
            <a:r>
              <a:rPr lang="en-GB" altLang="en-US" sz="2000" dirty="0">
                <a:solidFill>
                  <a:schemeClr val="accent6">
                    <a:lumMod val="50000"/>
                  </a:schemeClr>
                </a:solidFill>
              </a:rPr>
              <a:t>Understand intelligence requirements and generate relevant collection outcomes.</a:t>
            </a:r>
          </a:p>
          <a:p>
            <a:pPr marL="0" indent="0">
              <a:defRPr/>
            </a:pPr>
            <a:endParaRPr lang="en-GB" altLang="en-US" sz="2000" dirty="0">
              <a:solidFill>
                <a:schemeClr val="accent6">
                  <a:lumMod val="50000"/>
                </a:schemeClr>
              </a:solidFill>
            </a:endParaRPr>
          </a:p>
          <a:p>
            <a:pPr marL="0" indent="0">
              <a:defRPr/>
            </a:pPr>
            <a:r>
              <a:rPr lang="en-GB" altLang="en-US" sz="2000" dirty="0">
                <a:solidFill>
                  <a:schemeClr val="accent6">
                    <a:lumMod val="50000"/>
                  </a:schemeClr>
                </a:solidFill>
              </a:rPr>
              <a:t>Apply analytical techniques to understanding complex problems. </a:t>
            </a:r>
          </a:p>
          <a:p>
            <a:pPr marL="0" indent="0">
              <a:defRPr/>
            </a:pPr>
            <a:endParaRPr lang="en-GB" altLang="en-US" sz="2000" dirty="0">
              <a:solidFill>
                <a:schemeClr val="accent6">
                  <a:lumMod val="50000"/>
                </a:schemeClr>
              </a:solidFill>
            </a:endParaRPr>
          </a:p>
          <a:p>
            <a:pPr marL="0" indent="0">
              <a:defRPr/>
            </a:pPr>
            <a:r>
              <a:rPr lang="en-GB" altLang="en-US" sz="2000" dirty="0">
                <a:solidFill>
                  <a:schemeClr val="accent6">
                    <a:lumMod val="50000"/>
                  </a:schemeClr>
                </a:solidFill>
              </a:rPr>
              <a:t>Prepare and deliver intelligence products impacting operational decision-making. </a:t>
            </a:r>
          </a:p>
          <a:p>
            <a:pPr marL="0" indent="0">
              <a:defRPr/>
            </a:pPr>
            <a:endParaRPr lang="en-GB" altLang="en-US" sz="2000" dirty="0">
              <a:solidFill>
                <a:schemeClr val="accent6">
                  <a:lumMod val="50000"/>
                </a:schemeClr>
              </a:solidFill>
            </a:endParaRPr>
          </a:p>
          <a:p>
            <a:pPr marL="0" indent="0">
              <a:defRPr/>
            </a:pPr>
            <a:r>
              <a:rPr lang="en-GB" altLang="en-US" sz="2000" dirty="0">
                <a:solidFill>
                  <a:schemeClr val="accent6">
                    <a:lumMod val="50000"/>
                  </a:schemeClr>
                </a:solidFill>
              </a:rPr>
              <a:t>(For leaders) Develop intelligence capability</a:t>
            </a:r>
            <a:r>
              <a:rPr lang="en-GB" altLang="en-US" sz="2000" dirty="0"/>
              <a: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6" title="Building image">
            <a:extLst>
              <a:ext uri="{FF2B5EF4-FFF2-40B4-BE49-F238E27FC236}">
                <a16:creationId xmlns:a16="http://schemas.microsoft.com/office/drawing/2014/main" id="{BA026684-ED32-4C82-8EFB-03E9E047EA33}"/>
              </a:ext>
            </a:extLst>
          </p:cNvPr>
          <p:cNvPicPr>
            <a:picLocks noGrp="1" noChangeAspect="1"/>
          </p:cNvPicPr>
          <p:nvPr>
            <p:ph type="pic" sz="quarter" idx="13"/>
          </p:nvPr>
        </p:nvPicPr>
        <p:blipFill>
          <a:blip r:embed="rId2"/>
          <a:srcRect l="20784" r="20784"/>
          <a:stretch>
            <a:fillRect/>
          </a:stretch>
        </p:blipFill>
        <p:spPr>
          <a:custGeom>
            <a:avLst/>
            <a:gdLst>
              <a:gd name="connsiteX0" fmla="*/ 2214261 w 4428523"/>
              <a:gd name="connsiteY0" fmla="*/ 0 h 5137089"/>
              <a:gd name="connsiteX1" fmla="*/ 4428523 w 4428523"/>
              <a:gd name="connsiteY1" fmla="*/ 1107131 h 5137089"/>
              <a:gd name="connsiteX2" fmla="*/ 4428523 w 4428523"/>
              <a:gd name="connsiteY2" fmla="*/ 4029957 h 5137089"/>
              <a:gd name="connsiteX3" fmla="*/ 2214261 w 4428523"/>
              <a:gd name="connsiteY3" fmla="*/ 5137089 h 5137089"/>
              <a:gd name="connsiteX4" fmla="*/ 0 w 4428523"/>
              <a:gd name="connsiteY4" fmla="*/ 4029957 h 5137089"/>
              <a:gd name="connsiteX5" fmla="*/ 0 w 4428523"/>
              <a:gd name="connsiteY5" fmla="*/ 1107131 h 5137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8523" h="5137089">
                <a:moveTo>
                  <a:pt x="2214261" y="0"/>
                </a:moveTo>
                <a:lnTo>
                  <a:pt x="4428523" y="1107131"/>
                </a:lnTo>
                <a:lnTo>
                  <a:pt x="4428523" y="4029957"/>
                </a:lnTo>
                <a:lnTo>
                  <a:pt x="2214261" y="5137089"/>
                </a:lnTo>
                <a:lnTo>
                  <a:pt x="0" y="4029957"/>
                </a:lnTo>
                <a:lnTo>
                  <a:pt x="0" y="1107131"/>
                </a:lnTo>
                <a:close/>
              </a:path>
            </a:pathLst>
          </a:custGeom>
        </p:spPr>
      </p:pic>
      <p:sp>
        <p:nvSpPr>
          <p:cNvPr id="19" name="Hexagon 18" descr="Solid dark colored hexagon in the middle of image accent">
            <a:extLst>
              <a:ext uri="{FF2B5EF4-FFF2-40B4-BE49-F238E27FC236}">
                <a16:creationId xmlns:a16="http://schemas.microsoft.com/office/drawing/2014/main" id="{7CE8B54A-D8B2-498F-ACFB-31AC2DEB83FA}"/>
              </a:ext>
            </a:extLst>
          </p:cNvPr>
          <p:cNvSpPr/>
          <p:nvPr/>
        </p:nvSpPr>
        <p:spPr>
          <a:xfrm rot="16200000">
            <a:off x="2679702" y="2388914"/>
            <a:ext cx="2412998" cy="2080172"/>
          </a:xfrm>
          <a:prstGeom prst="hexagon">
            <a:avLst/>
          </a:prstGeom>
          <a:solidFill>
            <a:srgbClr val="001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dirty="0"/>
          </a:p>
        </p:txBody>
      </p:sp>
      <p:sp>
        <p:nvSpPr>
          <p:cNvPr id="8" name="Title 7">
            <a:extLst>
              <a:ext uri="{FF2B5EF4-FFF2-40B4-BE49-F238E27FC236}">
                <a16:creationId xmlns:a16="http://schemas.microsoft.com/office/drawing/2014/main" id="{8B6C5EAB-81FF-4827-A160-22F4363C611A}"/>
              </a:ext>
            </a:extLst>
          </p:cNvPr>
          <p:cNvSpPr>
            <a:spLocks noGrp="1"/>
          </p:cNvSpPr>
          <p:nvPr>
            <p:ph type="ctrTitle"/>
          </p:nvPr>
        </p:nvSpPr>
        <p:spPr/>
        <p:txBody>
          <a:bodyPr/>
          <a:lstStyle/>
          <a:p>
            <a:r>
              <a:rPr lang="en-IN" dirty="0"/>
              <a:t>Thank </a:t>
            </a:r>
            <a:r>
              <a:rPr lang="en-IN" b="0" dirty="0"/>
              <a:t>You.</a:t>
            </a:r>
          </a:p>
        </p:txBody>
      </p:sp>
      <p:sp>
        <p:nvSpPr>
          <p:cNvPr id="14" name="Text Placeholder 13">
            <a:extLst>
              <a:ext uri="{FF2B5EF4-FFF2-40B4-BE49-F238E27FC236}">
                <a16:creationId xmlns:a16="http://schemas.microsoft.com/office/drawing/2014/main" id="{B6611344-9447-438E-873C-299AF4110B03}"/>
              </a:ext>
            </a:extLst>
          </p:cNvPr>
          <p:cNvSpPr>
            <a:spLocks noGrp="1"/>
          </p:cNvSpPr>
          <p:nvPr>
            <p:ph type="body" sz="quarter" idx="15"/>
          </p:nvPr>
        </p:nvSpPr>
        <p:spPr/>
        <p:txBody>
          <a:bodyPr/>
          <a:lstStyle/>
          <a:p>
            <a:r>
              <a:rPr lang="en-IN" dirty="0"/>
              <a:t>Neil Quarmby</a:t>
            </a:r>
          </a:p>
        </p:txBody>
      </p:sp>
      <p:sp>
        <p:nvSpPr>
          <p:cNvPr id="15" name="Text Placeholder 14">
            <a:extLst>
              <a:ext uri="{FF2B5EF4-FFF2-40B4-BE49-F238E27FC236}">
                <a16:creationId xmlns:a16="http://schemas.microsoft.com/office/drawing/2014/main" id="{7A3FB895-3D21-4707-8EDE-3F825906DE41}"/>
              </a:ext>
            </a:extLst>
          </p:cNvPr>
          <p:cNvSpPr>
            <a:spLocks noGrp="1"/>
          </p:cNvSpPr>
          <p:nvPr>
            <p:ph type="body" sz="quarter" idx="16"/>
          </p:nvPr>
        </p:nvSpPr>
        <p:spPr/>
        <p:txBody>
          <a:bodyPr/>
          <a:lstStyle/>
          <a:p>
            <a:r>
              <a:rPr lang="en-ZA" dirty="0"/>
              <a:t>0434070866</a:t>
            </a:r>
          </a:p>
        </p:txBody>
      </p:sp>
      <p:sp>
        <p:nvSpPr>
          <p:cNvPr id="23" name="Text Placeholder 22">
            <a:extLst>
              <a:ext uri="{FF2B5EF4-FFF2-40B4-BE49-F238E27FC236}">
                <a16:creationId xmlns:a16="http://schemas.microsoft.com/office/drawing/2014/main" id="{A0B41C33-430D-4B31-A546-F85646919475}"/>
              </a:ext>
            </a:extLst>
          </p:cNvPr>
          <p:cNvSpPr>
            <a:spLocks noGrp="1"/>
          </p:cNvSpPr>
          <p:nvPr>
            <p:ph type="body" sz="quarter" idx="17"/>
          </p:nvPr>
        </p:nvSpPr>
        <p:spPr/>
        <p:txBody>
          <a:bodyPr/>
          <a:lstStyle/>
          <a:p>
            <a:r>
              <a:rPr lang="en-IN" dirty="0"/>
              <a:t>contact@intelligencerising.com</a:t>
            </a:r>
          </a:p>
        </p:txBody>
      </p:sp>
      <p:sp>
        <p:nvSpPr>
          <p:cNvPr id="24" name="Text Placeholder 23">
            <a:extLst>
              <a:ext uri="{FF2B5EF4-FFF2-40B4-BE49-F238E27FC236}">
                <a16:creationId xmlns:a16="http://schemas.microsoft.com/office/drawing/2014/main" id="{E62065D0-127B-4884-9760-D1FFEC38A6F9}"/>
              </a:ext>
            </a:extLst>
          </p:cNvPr>
          <p:cNvSpPr>
            <a:spLocks noGrp="1"/>
          </p:cNvSpPr>
          <p:nvPr>
            <p:ph type="body" sz="quarter" idx="18"/>
          </p:nvPr>
        </p:nvSpPr>
        <p:spPr/>
        <p:txBody>
          <a:bodyPr/>
          <a:lstStyle/>
          <a:p>
            <a:r>
              <a:rPr lang="en-IN" dirty="0"/>
              <a:t>www.intelligencerising.com</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4158" y="2769033"/>
            <a:ext cx="2082129" cy="1273174"/>
          </a:xfrm>
          <a:prstGeom prst="rect">
            <a:avLst/>
          </a:prstGeom>
        </p:spPr>
      </p:pic>
    </p:spTree>
    <p:extLst>
      <p:ext uri="{BB962C8B-B14F-4D97-AF65-F5344CB8AC3E}">
        <p14:creationId xmlns:p14="http://schemas.microsoft.com/office/powerpoint/2010/main" val="5714595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ext Box 4">
            <a:extLst>
              <a:ext uri="{FF2B5EF4-FFF2-40B4-BE49-F238E27FC236}">
                <a16:creationId xmlns:a16="http://schemas.microsoft.com/office/drawing/2014/main" id="{6E6C0988-255F-401D-BB79-2107AD86607C}"/>
              </a:ext>
            </a:extLst>
          </p:cNvPr>
          <p:cNvSpPr txBox="1">
            <a:spLocks noChangeArrowheads="1"/>
          </p:cNvSpPr>
          <p:nvPr/>
        </p:nvSpPr>
        <p:spPr bwMode="auto">
          <a:xfrm>
            <a:off x="4079876" y="333376"/>
            <a:ext cx="6588125"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itchFamily="34" charset="0"/>
              </a:defRPr>
            </a:lvl1pPr>
            <a:lvl2pPr marL="800100" indent="-342900">
              <a:defRPr>
                <a:solidFill>
                  <a:schemeClr val="tx1"/>
                </a:solidFill>
                <a:latin typeface="Arial" pitchFamily="34" charset="0"/>
              </a:defRPr>
            </a:lvl2pPr>
            <a:lvl3pPr marL="1257300" indent="-342900">
              <a:defRPr>
                <a:solidFill>
                  <a:schemeClr val="tx1"/>
                </a:solidFill>
                <a:latin typeface="Arial" pitchFamily="34" charset="0"/>
              </a:defRPr>
            </a:lvl3pPr>
            <a:lvl4pPr marL="1714500" indent="-342900">
              <a:defRPr>
                <a:solidFill>
                  <a:schemeClr val="tx1"/>
                </a:solidFill>
                <a:latin typeface="Arial" pitchFamily="34" charset="0"/>
              </a:defRPr>
            </a:lvl4pPr>
            <a:lvl5pPr marL="2171700" indent="-342900">
              <a:defRPr>
                <a:solidFill>
                  <a:schemeClr val="tx1"/>
                </a:solidFill>
                <a:latin typeface="Arial" pitchFamily="34" charset="0"/>
              </a:defRPr>
            </a:lvl5pPr>
            <a:lvl6pPr marL="2628900" indent="-342900" fontAlgn="base">
              <a:spcBef>
                <a:spcPct val="0"/>
              </a:spcBef>
              <a:spcAft>
                <a:spcPct val="0"/>
              </a:spcAft>
              <a:defRPr>
                <a:solidFill>
                  <a:schemeClr val="tx1"/>
                </a:solidFill>
                <a:latin typeface="Arial" pitchFamily="34" charset="0"/>
              </a:defRPr>
            </a:lvl6pPr>
            <a:lvl7pPr marL="3086100" indent="-342900" fontAlgn="base">
              <a:spcBef>
                <a:spcPct val="0"/>
              </a:spcBef>
              <a:spcAft>
                <a:spcPct val="0"/>
              </a:spcAft>
              <a:defRPr>
                <a:solidFill>
                  <a:schemeClr val="tx1"/>
                </a:solidFill>
                <a:latin typeface="Arial" pitchFamily="34" charset="0"/>
              </a:defRPr>
            </a:lvl7pPr>
            <a:lvl8pPr marL="3543300" indent="-342900" fontAlgn="base">
              <a:spcBef>
                <a:spcPct val="0"/>
              </a:spcBef>
              <a:spcAft>
                <a:spcPct val="0"/>
              </a:spcAft>
              <a:defRPr>
                <a:solidFill>
                  <a:schemeClr val="tx1"/>
                </a:solidFill>
                <a:latin typeface="Arial" pitchFamily="34" charset="0"/>
              </a:defRPr>
            </a:lvl8pPr>
            <a:lvl9pPr marL="4000500" indent="-342900" fontAlgn="base">
              <a:spcBef>
                <a:spcPct val="0"/>
              </a:spcBef>
              <a:spcAft>
                <a:spcPct val="0"/>
              </a:spcAft>
              <a:defRPr>
                <a:solidFill>
                  <a:schemeClr val="tx1"/>
                </a:solidFill>
                <a:latin typeface="Arial" pitchFamily="34" charset="0"/>
              </a:defRPr>
            </a:lvl9pPr>
          </a:lstStyle>
          <a:p>
            <a:pPr algn="r" eaLnBrk="1" hangingPunct="1">
              <a:defRPr/>
            </a:pPr>
            <a:r>
              <a:rPr lang="en-AU" sz="4000" dirty="0">
                <a:solidFill>
                  <a:schemeClr val="tx2"/>
                </a:solidFill>
                <a:latin typeface="+mj-lt"/>
                <a:ea typeface="+mj-ea"/>
                <a:cs typeface="+mj-cs"/>
              </a:rPr>
              <a:t>Stages</a:t>
            </a:r>
          </a:p>
        </p:txBody>
      </p:sp>
      <p:sp>
        <p:nvSpPr>
          <p:cNvPr id="10243" name="Text Box 5">
            <a:extLst>
              <a:ext uri="{FF2B5EF4-FFF2-40B4-BE49-F238E27FC236}">
                <a16:creationId xmlns:a16="http://schemas.microsoft.com/office/drawing/2014/main" id="{078A5AD8-9960-4C39-B1E0-DFF462D9CE30}"/>
              </a:ext>
            </a:extLst>
          </p:cNvPr>
          <p:cNvSpPr txBox="1">
            <a:spLocks noChangeArrowheads="1"/>
          </p:cNvSpPr>
          <p:nvPr/>
        </p:nvSpPr>
        <p:spPr bwMode="auto">
          <a:xfrm>
            <a:off x="822902" y="1695435"/>
            <a:ext cx="5558233" cy="4167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342900" indent="-342900">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algn="r" eaLnBrk="1" hangingPunct="1">
              <a:spcBef>
                <a:spcPct val="10000"/>
              </a:spcBef>
              <a:spcAft>
                <a:spcPct val="10000"/>
              </a:spcAft>
              <a:buClrTx/>
              <a:buSzTx/>
              <a:buFontTx/>
              <a:buNone/>
            </a:pPr>
            <a:endParaRPr lang="en-AU" altLang="en-US" sz="800" dirty="0">
              <a:latin typeface="Arial" panose="020B0604020202020204" pitchFamily="34" charset="0"/>
              <a:cs typeface="Arial" panose="020B0604020202020204" pitchFamily="34" charset="0"/>
            </a:endParaRPr>
          </a:p>
          <a:p>
            <a:pPr>
              <a:spcAft>
                <a:spcPct val="0"/>
              </a:spcAft>
              <a:buClrTx/>
              <a:buSzPct val="75000"/>
              <a:buFont typeface="Wingdings" panose="05000000000000000000" pitchFamily="2" charset="2"/>
              <a:buChar char="v"/>
            </a:pPr>
            <a:r>
              <a:rPr lang="en-AU" altLang="en-US" b="1" dirty="0">
                <a:latin typeface="Arial" panose="020B0604020202020204" pitchFamily="34" charset="0"/>
                <a:cs typeface="Arial" panose="020B0604020202020204" pitchFamily="34" charset="0"/>
              </a:rPr>
              <a:t>Regulation</a:t>
            </a:r>
          </a:p>
          <a:p>
            <a:pPr lvl="1">
              <a:spcAft>
                <a:spcPct val="0"/>
              </a:spcAft>
              <a:buClrTx/>
              <a:buSzTx/>
              <a:buFont typeface="Wingdings" panose="05000000000000000000" pitchFamily="2" charset="2"/>
              <a:buChar char="Ø"/>
            </a:pPr>
            <a:r>
              <a:rPr lang="en-AU" altLang="en-US" sz="1600" b="1" dirty="0">
                <a:latin typeface="Arial" panose="020B0604020202020204" pitchFamily="34" charset="0"/>
                <a:cs typeface="Arial" panose="020B0604020202020204" pitchFamily="34" charset="0"/>
              </a:rPr>
              <a:t>Academic thinking</a:t>
            </a:r>
          </a:p>
          <a:p>
            <a:pPr lvl="1">
              <a:spcAft>
                <a:spcPct val="0"/>
              </a:spcAft>
              <a:buClrTx/>
              <a:buSzTx/>
              <a:buFont typeface="Wingdings" panose="05000000000000000000" pitchFamily="2" charset="2"/>
              <a:buChar char="Ø"/>
            </a:pPr>
            <a:r>
              <a:rPr lang="en-AU" altLang="en-US" sz="1600" b="1" dirty="0">
                <a:latin typeface="Arial" panose="020B0604020202020204" pitchFamily="34" charset="0"/>
                <a:cs typeface="Arial" panose="020B0604020202020204" pitchFamily="34" charset="0"/>
              </a:rPr>
              <a:t>Design and Stewardship</a:t>
            </a:r>
          </a:p>
          <a:p>
            <a:pPr lvl="1">
              <a:spcAft>
                <a:spcPct val="0"/>
              </a:spcAft>
              <a:buClrTx/>
              <a:buSzTx/>
              <a:buFont typeface="Wingdings" panose="05000000000000000000" pitchFamily="2" charset="2"/>
              <a:buChar char="Ø"/>
            </a:pPr>
            <a:r>
              <a:rPr lang="en-US" altLang="en-US" sz="1600" b="1" dirty="0">
                <a:latin typeface="Arial" panose="020B0604020202020204" pitchFamily="34" charset="0"/>
                <a:cs typeface="Arial" panose="020B0604020202020204" pitchFamily="34" charset="0"/>
              </a:rPr>
              <a:t>The rationale for intelligence education</a:t>
            </a:r>
            <a:endParaRPr lang="en-AU" altLang="en-US" sz="1600" b="1" dirty="0">
              <a:latin typeface="Arial" panose="020B0604020202020204" pitchFamily="34" charset="0"/>
              <a:cs typeface="Arial" panose="020B0604020202020204" pitchFamily="34" charset="0"/>
            </a:endParaRPr>
          </a:p>
          <a:p>
            <a:pPr>
              <a:spcAft>
                <a:spcPct val="0"/>
              </a:spcAft>
              <a:buClrTx/>
              <a:buSzPct val="75000"/>
              <a:buFont typeface="Wingdings" panose="05000000000000000000" pitchFamily="2" charset="2"/>
              <a:buChar char="v"/>
            </a:pPr>
            <a:r>
              <a:rPr lang="en-AU" altLang="en-US" b="1" dirty="0">
                <a:latin typeface="Arial" panose="020B0604020202020204" pitchFamily="34" charset="0"/>
                <a:cs typeface="Arial" panose="020B0604020202020204" pitchFamily="34" charset="0"/>
              </a:rPr>
              <a:t>Education implications for Intelligence Officers</a:t>
            </a:r>
          </a:p>
          <a:p>
            <a:pPr lvl="1">
              <a:spcAft>
                <a:spcPct val="0"/>
              </a:spcAft>
              <a:buClrTx/>
              <a:buSzTx/>
              <a:buFont typeface="Wingdings" panose="05000000000000000000" pitchFamily="2" charset="2"/>
              <a:buChar char="Ø"/>
            </a:pPr>
            <a:r>
              <a:rPr lang="en-AU" altLang="en-US" sz="1600" b="1" dirty="0">
                <a:latin typeface="Arial" panose="020B0604020202020204" pitchFamily="34" charset="0"/>
                <a:cs typeface="Arial" panose="020B0604020202020204" pitchFamily="34" charset="0"/>
              </a:rPr>
              <a:t>What’s the same?</a:t>
            </a:r>
          </a:p>
          <a:p>
            <a:pPr lvl="1">
              <a:spcAft>
                <a:spcPct val="0"/>
              </a:spcAft>
              <a:buClrTx/>
              <a:buSzTx/>
              <a:buFont typeface="Wingdings" panose="05000000000000000000" pitchFamily="2" charset="2"/>
              <a:buChar char="Ø"/>
            </a:pPr>
            <a:r>
              <a:rPr lang="en-AU" altLang="en-US" sz="1600" b="1" dirty="0">
                <a:latin typeface="Arial" panose="020B0604020202020204" pitchFamily="34" charset="0"/>
                <a:cs typeface="Arial" panose="020B0604020202020204" pitchFamily="34" charset="0"/>
              </a:rPr>
              <a:t>What’s different?</a:t>
            </a:r>
          </a:p>
          <a:p>
            <a:pPr>
              <a:spcAft>
                <a:spcPct val="0"/>
              </a:spcAft>
              <a:buClrTx/>
              <a:buSzPct val="75000"/>
              <a:buFont typeface="Wingdings" panose="05000000000000000000" pitchFamily="2" charset="2"/>
              <a:buChar char="v"/>
            </a:pPr>
            <a:r>
              <a:rPr lang="en-AU" altLang="en-US" b="1" dirty="0">
                <a:latin typeface="Arial" panose="020B0604020202020204" pitchFamily="34" charset="0"/>
                <a:cs typeface="Arial" panose="020B0604020202020204" pitchFamily="34" charset="0"/>
              </a:rPr>
              <a:t>A framework</a:t>
            </a:r>
          </a:p>
          <a:p>
            <a:pPr algn="r" eaLnBrk="1" hangingPunct="1">
              <a:spcBef>
                <a:spcPct val="10000"/>
              </a:spcBef>
              <a:spcAft>
                <a:spcPct val="10000"/>
              </a:spcAft>
              <a:buClrTx/>
              <a:buSzTx/>
              <a:buFontTx/>
              <a:buChar char="•"/>
            </a:pPr>
            <a:endParaRPr lang="en-AU" altLang="en-US" sz="1000" b="1" dirty="0">
              <a:latin typeface="Arial" panose="020B0604020202020204" pitchFamily="34" charset="0"/>
              <a:cs typeface="Arial" panose="020B0604020202020204" pitchFamily="34" charset="0"/>
            </a:endParaRPr>
          </a:p>
          <a:p>
            <a:pPr algn="r" eaLnBrk="1" hangingPunct="1">
              <a:spcBef>
                <a:spcPct val="10000"/>
              </a:spcBef>
              <a:spcAft>
                <a:spcPct val="10000"/>
              </a:spcAft>
              <a:buClrTx/>
              <a:buSzTx/>
              <a:buFontTx/>
              <a:buChar char="•"/>
            </a:pPr>
            <a:endParaRPr lang="en-AU" altLang="en-US" b="1" dirty="0">
              <a:latin typeface="Arial" panose="020B0604020202020204" pitchFamily="34" charset="0"/>
              <a:cs typeface="Arial" panose="020B0604020202020204" pitchFamily="34" charset="0"/>
            </a:endParaRPr>
          </a:p>
          <a:p>
            <a:pPr algn="r" eaLnBrk="1" hangingPunct="1">
              <a:spcBef>
                <a:spcPct val="10000"/>
              </a:spcBef>
              <a:spcAft>
                <a:spcPct val="10000"/>
              </a:spcAft>
              <a:buClrTx/>
              <a:buSzTx/>
              <a:buFontTx/>
              <a:buNone/>
            </a:pPr>
            <a:endParaRPr lang="en-AU" altLang="en-US" sz="800" b="1"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B4AB58D8-FAFE-4C1B-BC60-46280624274C}"/>
              </a:ext>
            </a:extLst>
          </p:cNvPr>
          <p:cNvSpPr>
            <a:spLocks noGrp="1"/>
          </p:cNvSpPr>
          <p:nvPr>
            <p:ph type="title"/>
          </p:nvPr>
        </p:nvSpPr>
        <p:spPr>
          <a:xfrm>
            <a:off x="31316" y="13160"/>
            <a:ext cx="7342622" cy="1215566"/>
          </a:xfrm>
        </p:spPr>
        <p:txBody>
          <a:bodyPr/>
          <a:lstStyle/>
          <a:p>
            <a:r>
              <a:rPr lang="en-US" dirty="0"/>
              <a:t>Outline</a:t>
            </a:r>
            <a:endParaRPr lang="en-A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BF0F0F65-4BA7-4FA1-B773-2D702794BD78}"/>
              </a:ext>
            </a:extLst>
          </p:cNvPr>
          <p:cNvSpPr>
            <a:spLocks noGrp="1"/>
          </p:cNvSpPr>
          <p:nvPr>
            <p:ph type="title"/>
          </p:nvPr>
        </p:nvSpPr>
        <p:spPr>
          <a:xfrm>
            <a:off x="0" y="67586"/>
            <a:ext cx="7704137" cy="958133"/>
          </a:xfrm>
        </p:spPr>
        <p:txBody>
          <a:bodyPr/>
          <a:lstStyle/>
          <a:p>
            <a:r>
              <a:rPr lang="en-US" altLang="en-US" dirty="0">
                <a:ln>
                  <a:noFill/>
                </a:ln>
              </a:rPr>
              <a:t>Regulators - as formed bodies</a:t>
            </a:r>
            <a:endParaRPr lang="en-AU" altLang="en-US" dirty="0">
              <a:ln>
                <a:noFill/>
              </a:ln>
            </a:endParaRPr>
          </a:p>
        </p:txBody>
      </p:sp>
      <p:sp>
        <p:nvSpPr>
          <p:cNvPr id="14339" name="Content Placeholder 2">
            <a:extLst>
              <a:ext uri="{FF2B5EF4-FFF2-40B4-BE49-F238E27FC236}">
                <a16:creationId xmlns:a16="http://schemas.microsoft.com/office/drawing/2014/main" id="{14426BDD-048F-4EE9-A595-B82266051028}"/>
              </a:ext>
            </a:extLst>
          </p:cNvPr>
          <p:cNvSpPr>
            <a:spLocks noGrp="1"/>
          </p:cNvSpPr>
          <p:nvPr>
            <p:ph idx="1"/>
          </p:nvPr>
        </p:nvSpPr>
        <p:spPr>
          <a:xfrm>
            <a:off x="1655875" y="1291425"/>
            <a:ext cx="7704137" cy="4831079"/>
          </a:xfrm>
        </p:spPr>
        <p:txBody>
          <a:bodyPr/>
          <a:lstStyle/>
          <a:p>
            <a:r>
              <a:rPr lang="en-US" altLang="en-US" dirty="0"/>
              <a:t>Statutory bodies – defined in law as regulators</a:t>
            </a:r>
          </a:p>
          <a:p>
            <a:r>
              <a:rPr lang="en-US" altLang="en-US" dirty="0"/>
              <a:t>Non-statutory, government bodies – not defined in law but perform the role of government regulator</a:t>
            </a:r>
          </a:p>
          <a:p>
            <a:r>
              <a:rPr lang="en-US" altLang="en-US" dirty="0"/>
              <a:t> Non-statutory, non-government body – not defined in law but fulfill the regulatory function as an industry group often with some funding by government for a regulatory purpose.</a:t>
            </a:r>
          </a:p>
          <a:p>
            <a:endParaRPr lang="en-US" altLang="en-US" dirty="0"/>
          </a:p>
          <a:p>
            <a:pPr marL="0" indent="0">
              <a:buNone/>
            </a:pPr>
            <a:r>
              <a:rPr lang="en-US" altLang="en-US" dirty="0"/>
              <a:t>Core roles: allow participation (</a:t>
            </a:r>
            <a:r>
              <a:rPr lang="en-US" altLang="en-US" dirty="0" err="1"/>
              <a:t>eg</a:t>
            </a:r>
            <a:r>
              <a:rPr lang="en-US" altLang="en-US" dirty="0"/>
              <a:t> license, accredit, </a:t>
            </a:r>
            <a:r>
              <a:rPr lang="en-US" altLang="en-US" dirty="0" err="1"/>
              <a:t>authorise</a:t>
            </a:r>
            <a:r>
              <a:rPr lang="en-US" altLang="en-US" dirty="0"/>
              <a:t>), monitor performance, intervene and correct </a:t>
            </a:r>
            <a:r>
              <a:rPr lang="en-US" altLang="en-US" dirty="0" err="1"/>
              <a:t>behaviours</a:t>
            </a:r>
            <a:r>
              <a:rPr lang="en-US" altLang="en-US" dirty="0"/>
              <a:t>, enforce the law, promote better practices. </a:t>
            </a:r>
            <a:endParaRPr lang="en-AU"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7"/>
          </p:nvPr>
        </p:nvSpPr>
        <p:spPr/>
        <p:txBody>
          <a:bodyPr/>
          <a:lstStyle/>
          <a:p>
            <a:r>
              <a:rPr lang="en-IN"/>
              <a:t>Add a footer</a:t>
            </a:r>
            <a:endParaRPr lang="en-IN" dirty="0"/>
          </a:p>
        </p:txBody>
      </p:sp>
      <p:sp>
        <p:nvSpPr>
          <p:cNvPr id="3" name="Slide Number Placeholder 2"/>
          <p:cNvSpPr>
            <a:spLocks noGrp="1"/>
          </p:cNvSpPr>
          <p:nvPr>
            <p:ph type="sldNum" sz="quarter" idx="18"/>
          </p:nvPr>
        </p:nvSpPr>
        <p:spPr/>
        <p:txBody>
          <a:bodyPr/>
          <a:lstStyle/>
          <a:p>
            <a:fld id="{8699F50C-BE38-4BD0-BA84-9B090E1F2B9B}" type="slidenum">
              <a:rPr lang="en-IN" smtClean="0"/>
              <a:t>6</a:t>
            </a:fld>
            <a:endParaRPr lang="en-IN" dirty="0"/>
          </a:p>
        </p:txBody>
      </p:sp>
      <p:sp>
        <p:nvSpPr>
          <p:cNvPr id="4" name="Title 3"/>
          <p:cNvSpPr>
            <a:spLocks noGrp="1"/>
          </p:cNvSpPr>
          <p:nvPr>
            <p:ph type="title"/>
          </p:nvPr>
        </p:nvSpPr>
        <p:spPr/>
        <p:txBody>
          <a:bodyPr/>
          <a:lstStyle/>
          <a:p>
            <a:r>
              <a:rPr lang="en-US" dirty="0"/>
              <a:t>The Human Face</a:t>
            </a:r>
            <a:endParaRPr lang="en-AU" dirty="0"/>
          </a:p>
        </p:txBody>
      </p:sp>
      <p:sp>
        <p:nvSpPr>
          <p:cNvPr id="5" name="Content Placeholder 4"/>
          <p:cNvSpPr>
            <a:spLocks noGrp="1"/>
          </p:cNvSpPr>
          <p:nvPr>
            <p:ph idx="1"/>
          </p:nvPr>
        </p:nvSpPr>
        <p:spPr>
          <a:xfrm>
            <a:off x="518678" y="1671924"/>
            <a:ext cx="5223754" cy="4505039"/>
          </a:xfrm>
        </p:spPr>
        <p:txBody>
          <a:bodyPr/>
          <a:lstStyle/>
          <a:p>
            <a:r>
              <a:rPr lang="en-US" dirty="0"/>
              <a:t>The politics of prevention</a:t>
            </a:r>
          </a:p>
          <a:p>
            <a:pPr lvl="1"/>
            <a:r>
              <a:rPr lang="en-US" dirty="0"/>
              <a:t>The environment to nurture and protect</a:t>
            </a:r>
          </a:p>
          <a:p>
            <a:pPr lvl="1"/>
            <a:r>
              <a:rPr lang="en-US" dirty="0"/>
              <a:t>The watchdog to deter</a:t>
            </a:r>
          </a:p>
          <a:p>
            <a:pPr lvl="1"/>
            <a:r>
              <a:rPr lang="en-US" dirty="0"/>
              <a:t>The controls to limit</a:t>
            </a:r>
          </a:p>
          <a:p>
            <a:pPr lvl="1"/>
            <a:r>
              <a:rPr lang="en-US" dirty="0"/>
              <a:t>Causation v system</a:t>
            </a:r>
          </a:p>
          <a:p>
            <a:pPr lvl="1"/>
            <a:r>
              <a:rPr lang="en-US" dirty="0"/>
              <a:t>Multiple roles: coroners, policy stewards, owners, providers, individuals, contract managers, police, company regulators, safety regulators, building standards regulators, fire safety regulators, council regulators… </a:t>
            </a:r>
          </a:p>
          <a:p>
            <a:pPr lvl="1"/>
            <a:r>
              <a:rPr lang="en-US" dirty="0"/>
              <a:t>(home care, juvenile/child protection, welfare, health….disability…)</a:t>
            </a:r>
            <a:endParaRPr lang="en-AU" dirty="0"/>
          </a:p>
        </p:txBody>
      </p:sp>
      <p:pic>
        <p:nvPicPr>
          <p:cNvPr id="6" name="Picture 5"/>
          <p:cNvPicPr>
            <a:picLocks noChangeAspect="1"/>
          </p:cNvPicPr>
          <p:nvPr/>
        </p:nvPicPr>
        <p:blipFill>
          <a:blip r:embed="rId2"/>
          <a:stretch>
            <a:fillRect/>
          </a:stretch>
        </p:blipFill>
        <p:spPr>
          <a:xfrm>
            <a:off x="5936239" y="106404"/>
            <a:ext cx="5279594" cy="6352583"/>
          </a:xfrm>
          <a:prstGeom prst="rect">
            <a:avLst/>
          </a:prstGeom>
        </p:spPr>
      </p:pic>
    </p:spTree>
    <p:extLst>
      <p:ext uri="{BB962C8B-B14F-4D97-AF65-F5344CB8AC3E}">
        <p14:creationId xmlns:p14="http://schemas.microsoft.com/office/powerpoint/2010/main" val="24019235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endParaRPr lang="en-AU" dirty="0"/>
          </a:p>
        </p:txBody>
      </p:sp>
      <p:sp>
        <p:nvSpPr>
          <p:cNvPr id="8" name="Text Placeholder 7"/>
          <p:cNvSpPr>
            <a:spLocks noGrp="1"/>
          </p:cNvSpPr>
          <p:nvPr>
            <p:ph type="body" sz="quarter" idx="13"/>
          </p:nvPr>
        </p:nvSpPr>
        <p:spPr/>
        <p:txBody>
          <a:bodyPr/>
          <a:lstStyle/>
          <a:p>
            <a:endParaRPr lang="en-AU"/>
          </a:p>
        </p:txBody>
      </p:sp>
      <p:sp>
        <p:nvSpPr>
          <p:cNvPr id="4" name="Title 3"/>
          <p:cNvSpPr>
            <a:spLocks noGrp="1"/>
          </p:cNvSpPr>
          <p:nvPr>
            <p:ph type="title"/>
          </p:nvPr>
        </p:nvSpPr>
        <p:spPr/>
        <p:txBody>
          <a:bodyPr>
            <a:normAutofit fontScale="90000"/>
          </a:bodyPr>
          <a:lstStyle/>
          <a:p>
            <a:r>
              <a:rPr lang="en-US" dirty="0"/>
              <a:t>Design and the types of regulators</a:t>
            </a:r>
            <a:endParaRPr lang="en-AU" dirty="0"/>
          </a:p>
        </p:txBody>
      </p:sp>
      <p:sp>
        <p:nvSpPr>
          <p:cNvPr id="2" name="Footer Placeholder 1"/>
          <p:cNvSpPr>
            <a:spLocks noGrp="1"/>
          </p:cNvSpPr>
          <p:nvPr>
            <p:ph type="ftr" sz="quarter" idx="4294967295"/>
          </p:nvPr>
        </p:nvSpPr>
        <p:spPr>
          <a:xfrm>
            <a:off x="0" y="6356350"/>
            <a:ext cx="4114800" cy="365125"/>
          </a:xfrm>
        </p:spPr>
        <p:txBody>
          <a:bodyPr/>
          <a:lstStyle/>
          <a:p>
            <a:r>
              <a:rPr lang="en-IN"/>
              <a:t>Add a footer</a:t>
            </a:r>
            <a:endParaRPr lang="en-IN" dirty="0"/>
          </a:p>
        </p:txBody>
      </p:sp>
      <p:sp>
        <p:nvSpPr>
          <p:cNvPr id="3" name="Slide Number Placeholder 2"/>
          <p:cNvSpPr>
            <a:spLocks noGrp="1"/>
          </p:cNvSpPr>
          <p:nvPr>
            <p:ph type="sldNum" sz="quarter" idx="4294967295"/>
          </p:nvPr>
        </p:nvSpPr>
        <p:spPr>
          <a:xfrm>
            <a:off x="11452225" y="6356350"/>
            <a:ext cx="739775" cy="365125"/>
          </a:xfrm>
        </p:spPr>
        <p:txBody>
          <a:bodyPr/>
          <a:lstStyle/>
          <a:p>
            <a:fld id="{8699F50C-BE38-4BD0-BA84-9B090E1F2B9B}" type="slidenum">
              <a:rPr lang="en-IN" smtClean="0"/>
              <a:t>7</a:t>
            </a:fld>
            <a:endParaRPr lang="en-IN" dirty="0"/>
          </a:p>
        </p:txBody>
      </p:sp>
    </p:spTree>
    <p:extLst>
      <p:ext uri="{BB962C8B-B14F-4D97-AF65-F5344CB8AC3E}">
        <p14:creationId xmlns:p14="http://schemas.microsoft.com/office/powerpoint/2010/main" val="395092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2E08582-1900-45AF-B3AB-907C26E5E61C}"/>
              </a:ext>
            </a:extLst>
          </p:cNvPr>
          <p:cNvSpPr/>
          <p:nvPr/>
        </p:nvSpPr>
        <p:spPr>
          <a:xfrm>
            <a:off x="0" y="1050926"/>
            <a:ext cx="12192000" cy="4828764"/>
          </a:xfrm>
          <a:prstGeom prst="rect">
            <a:avLst/>
          </a:prstGeom>
          <a:solidFill>
            <a:schemeClr val="accent6">
              <a:lumMod val="60000"/>
              <a:lumOff val="4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solidFill>
                <a:prstClr val="white"/>
              </a:solidFill>
            </a:endParaRPr>
          </a:p>
        </p:txBody>
      </p:sp>
      <p:sp>
        <p:nvSpPr>
          <p:cNvPr id="33795" name="TextBox 5">
            <a:extLst>
              <a:ext uri="{FF2B5EF4-FFF2-40B4-BE49-F238E27FC236}">
                <a16:creationId xmlns:a16="http://schemas.microsoft.com/office/drawing/2014/main" id="{22F7291D-76A9-420A-A0B8-EBA7F5CC0A45}"/>
              </a:ext>
            </a:extLst>
          </p:cNvPr>
          <p:cNvSpPr txBox="1">
            <a:spLocks noChangeArrowheads="1"/>
          </p:cNvSpPr>
          <p:nvPr/>
        </p:nvSpPr>
        <p:spPr bwMode="auto">
          <a:xfrm>
            <a:off x="9689381" y="459989"/>
            <a:ext cx="2408749"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dirty="0">
                <a:solidFill>
                  <a:srgbClr val="000000"/>
                </a:solidFill>
                <a:latin typeface="Calibri" panose="020F0502020204030204" pitchFamily="34" charset="0"/>
              </a:rPr>
              <a:t>Type 4 Industry regulated </a:t>
            </a:r>
          </a:p>
          <a:p>
            <a:pPr eaLnBrk="1" hangingPunct="1">
              <a:spcBef>
                <a:spcPct val="0"/>
              </a:spcBef>
              <a:spcAft>
                <a:spcPct val="0"/>
              </a:spcAft>
              <a:buClrTx/>
              <a:buSzTx/>
              <a:buFontTx/>
              <a:buNone/>
            </a:pPr>
            <a:endParaRPr lang="en-AU" altLang="en-US" sz="1400" dirty="0">
              <a:solidFill>
                <a:srgbClr val="000000"/>
              </a:solidFill>
              <a:latin typeface="Calibri" panose="020F0502020204030204" pitchFamily="34" charset="0"/>
            </a:endParaRPr>
          </a:p>
          <a:p>
            <a:pPr eaLnBrk="1" hangingPunct="1">
              <a:spcBef>
                <a:spcPct val="0"/>
              </a:spcBef>
              <a:spcAft>
                <a:spcPct val="0"/>
              </a:spcAft>
              <a:buClrTx/>
              <a:buSzTx/>
              <a:buFontTx/>
              <a:buNone/>
            </a:pPr>
            <a:r>
              <a:rPr lang="en-AU" altLang="en-US" sz="2000" b="1" dirty="0">
                <a:solidFill>
                  <a:srgbClr val="000000"/>
                </a:solidFill>
                <a:latin typeface="Calibri" panose="020F0502020204030204" pitchFamily="34" charset="0"/>
              </a:rPr>
              <a:t>Little government oversight of industry standards and practices. Enforcement may occur through professional bodies or peaks.</a:t>
            </a:r>
          </a:p>
        </p:txBody>
      </p:sp>
      <p:sp>
        <p:nvSpPr>
          <p:cNvPr id="33796" name="TextBox 6">
            <a:extLst>
              <a:ext uri="{FF2B5EF4-FFF2-40B4-BE49-F238E27FC236}">
                <a16:creationId xmlns:a16="http://schemas.microsoft.com/office/drawing/2014/main" id="{04095617-8677-4A62-AA26-C9317633C138}"/>
              </a:ext>
            </a:extLst>
          </p:cNvPr>
          <p:cNvSpPr txBox="1">
            <a:spLocks noChangeArrowheads="1"/>
          </p:cNvSpPr>
          <p:nvPr/>
        </p:nvSpPr>
        <p:spPr bwMode="auto">
          <a:xfrm>
            <a:off x="6393579" y="457862"/>
            <a:ext cx="3045387"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dirty="0">
                <a:solidFill>
                  <a:srgbClr val="000000"/>
                </a:solidFill>
                <a:latin typeface="Calibri" panose="020F0502020204030204" pitchFamily="34" charset="0"/>
              </a:rPr>
              <a:t>Type 3 Self-regulation </a:t>
            </a:r>
          </a:p>
          <a:p>
            <a:pPr eaLnBrk="1" hangingPunct="1">
              <a:spcBef>
                <a:spcPct val="0"/>
              </a:spcBef>
              <a:spcAft>
                <a:spcPct val="0"/>
              </a:spcAft>
              <a:buClrTx/>
              <a:buSzTx/>
              <a:buFontTx/>
              <a:buNone/>
            </a:pPr>
            <a:endParaRPr lang="en-AU" altLang="en-US" sz="1400" b="1" dirty="0">
              <a:solidFill>
                <a:srgbClr val="000000"/>
              </a:solidFill>
              <a:latin typeface="Calibri" panose="020F0502020204030204" pitchFamily="34" charset="0"/>
            </a:endParaRPr>
          </a:p>
          <a:p>
            <a:pPr eaLnBrk="1" hangingPunct="1">
              <a:spcBef>
                <a:spcPct val="0"/>
              </a:spcBef>
              <a:spcAft>
                <a:spcPct val="0"/>
              </a:spcAft>
              <a:buClrTx/>
              <a:buSzTx/>
              <a:buFontTx/>
              <a:buNone/>
            </a:pPr>
            <a:endParaRPr lang="en-AU" altLang="en-US" sz="2000" dirty="0">
              <a:solidFill>
                <a:srgbClr val="000000"/>
              </a:solidFill>
              <a:latin typeface="Calibri" panose="020F0502020204030204" pitchFamily="34" charset="0"/>
            </a:endParaRPr>
          </a:p>
          <a:p>
            <a:pPr eaLnBrk="1" hangingPunct="1">
              <a:spcBef>
                <a:spcPct val="0"/>
              </a:spcBef>
              <a:spcAft>
                <a:spcPct val="0"/>
              </a:spcAft>
              <a:buClrTx/>
              <a:buSzTx/>
              <a:buFontTx/>
              <a:buNone/>
            </a:pPr>
            <a:r>
              <a:rPr lang="en-AU" altLang="en-US" sz="2000" b="1" dirty="0">
                <a:solidFill>
                  <a:srgbClr val="000000"/>
                </a:solidFill>
                <a:latin typeface="Calibri" panose="020F0502020204030204" pitchFamily="34" charset="0"/>
              </a:rPr>
              <a:t>Government coordinates standards with industry and the regulator has a monitoring role in the performance of participants. Participants act as a component of the regulator’s workforce by reporting their own actions to identify and mitigate risks – including taking their own enforcement action. </a:t>
            </a:r>
          </a:p>
        </p:txBody>
      </p:sp>
      <p:sp>
        <p:nvSpPr>
          <p:cNvPr id="33797" name="TextBox 7">
            <a:extLst>
              <a:ext uri="{FF2B5EF4-FFF2-40B4-BE49-F238E27FC236}">
                <a16:creationId xmlns:a16="http://schemas.microsoft.com/office/drawing/2014/main" id="{F0303043-ABF0-4166-8F62-17ED11D6B5E8}"/>
              </a:ext>
            </a:extLst>
          </p:cNvPr>
          <p:cNvSpPr txBox="1">
            <a:spLocks noChangeArrowheads="1"/>
          </p:cNvSpPr>
          <p:nvPr/>
        </p:nvSpPr>
        <p:spPr bwMode="auto">
          <a:xfrm>
            <a:off x="71078" y="497708"/>
            <a:ext cx="2808647" cy="433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dirty="0">
                <a:solidFill>
                  <a:srgbClr val="000000"/>
                </a:solidFill>
                <a:latin typeface="Calibri" panose="020F0502020204030204" pitchFamily="34" charset="0"/>
              </a:rPr>
              <a:t>Type 1 Enforcement-based regulation </a:t>
            </a:r>
          </a:p>
          <a:p>
            <a:pPr eaLnBrk="1" hangingPunct="1">
              <a:spcBef>
                <a:spcPct val="0"/>
              </a:spcBef>
              <a:spcAft>
                <a:spcPct val="0"/>
              </a:spcAft>
              <a:buClrTx/>
              <a:buSzTx/>
              <a:buFontTx/>
              <a:buNone/>
            </a:pPr>
            <a:endParaRPr lang="en-AU" altLang="en-US" sz="2000" dirty="0">
              <a:solidFill>
                <a:srgbClr val="000000"/>
              </a:solidFill>
              <a:latin typeface="Calibri" panose="020F0502020204030204" pitchFamily="34" charset="0"/>
            </a:endParaRPr>
          </a:p>
          <a:p>
            <a:pPr eaLnBrk="1" hangingPunct="1">
              <a:spcBef>
                <a:spcPct val="0"/>
              </a:spcBef>
              <a:spcAft>
                <a:spcPct val="0"/>
              </a:spcAft>
              <a:buClrTx/>
              <a:buSzTx/>
              <a:buFontTx/>
              <a:buNone/>
            </a:pPr>
            <a:r>
              <a:rPr lang="en-AU" altLang="en-US" sz="2000" b="1" dirty="0">
                <a:solidFill>
                  <a:srgbClr val="000000"/>
                </a:solidFill>
                <a:latin typeface="Calibri" panose="020F0502020204030204" pitchFamily="34" charset="0"/>
              </a:rPr>
              <a:t>A traditional rules-based approach in which risks and treatments are identified and directed by the regulator. </a:t>
            </a:r>
          </a:p>
          <a:p>
            <a:pPr eaLnBrk="1" hangingPunct="1">
              <a:spcBef>
                <a:spcPct val="0"/>
              </a:spcBef>
              <a:spcAft>
                <a:spcPct val="0"/>
              </a:spcAft>
              <a:buClrTx/>
              <a:buSzTx/>
              <a:buFontTx/>
              <a:buNone/>
            </a:pPr>
            <a:r>
              <a:rPr lang="en-AU" altLang="en-US" sz="2000" b="1" dirty="0">
                <a:solidFill>
                  <a:srgbClr val="000000"/>
                </a:solidFill>
                <a:latin typeface="Calibri" panose="020F0502020204030204" pitchFamily="34" charset="0"/>
              </a:rPr>
              <a:t>Mandatory and rules-base regulation drives decisions. Consultation with industry occurs over standards and rules.</a:t>
            </a:r>
          </a:p>
        </p:txBody>
      </p:sp>
      <p:sp>
        <p:nvSpPr>
          <p:cNvPr id="33798" name="TextBox 8">
            <a:extLst>
              <a:ext uri="{FF2B5EF4-FFF2-40B4-BE49-F238E27FC236}">
                <a16:creationId xmlns:a16="http://schemas.microsoft.com/office/drawing/2014/main" id="{4B010721-F1A7-4D9A-B38D-EBF5791402B7}"/>
              </a:ext>
            </a:extLst>
          </p:cNvPr>
          <p:cNvSpPr txBox="1">
            <a:spLocks noChangeArrowheads="1"/>
          </p:cNvSpPr>
          <p:nvPr/>
        </p:nvSpPr>
        <p:spPr bwMode="auto">
          <a:xfrm>
            <a:off x="3304329" y="463440"/>
            <a:ext cx="266464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dirty="0">
                <a:solidFill>
                  <a:srgbClr val="000000"/>
                </a:solidFill>
                <a:latin typeface="Calibri" panose="020F0502020204030204" pitchFamily="34" charset="0"/>
              </a:rPr>
              <a:t>Type 2 Engaged and responsive regulation</a:t>
            </a:r>
          </a:p>
          <a:p>
            <a:pPr eaLnBrk="1" hangingPunct="1">
              <a:spcBef>
                <a:spcPct val="0"/>
              </a:spcBef>
              <a:spcAft>
                <a:spcPct val="0"/>
              </a:spcAft>
              <a:buClrTx/>
              <a:buSzTx/>
              <a:buFontTx/>
              <a:buNone/>
            </a:pPr>
            <a:endParaRPr lang="en-AU" altLang="en-US" sz="2000" dirty="0">
              <a:solidFill>
                <a:srgbClr val="000000"/>
              </a:solidFill>
              <a:latin typeface="Calibri" panose="020F0502020204030204" pitchFamily="34" charset="0"/>
            </a:endParaRPr>
          </a:p>
          <a:p>
            <a:pPr eaLnBrk="1" hangingPunct="1">
              <a:spcBef>
                <a:spcPct val="0"/>
              </a:spcBef>
              <a:spcAft>
                <a:spcPct val="0"/>
              </a:spcAft>
              <a:buClrTx/>
              <a:buSzTx/>
              <a:buFontTx/>
              <a:buNone/>
            </a:pPr>
            <a:r>
              <a:rPr lang="en-AU" altLang="en-US" sz="2000" b="1" dirty="0">
                <a:solidFill>
                  <a:srgbClr val="000000"/>
                </a:solidFill>
                <a:latin typeface="Calibri" panose="020F0502020204030204" pitchFamily="34" charset="0"/>
              </a:rPr>
              <a:t>A stronger</a:t>
            </a:r>
          </a:p>
          <a:p>
            <a:pPr eaLnBrk="1" hangingPunct="1">
              <a:spcBef>
                <a:spcPct val="0"/>
              </a:spcBef>
              <a:spcAft>
                <a:spcPct val="0"/>
              </a:spcAft>
              <a:buClrTx/>
              <a:buSzTx/>
              <a:buFontTx/>
              <a:buNone/>
            </a:pPr>
            <a:r>
              <a:rPr lang="en-AU" altLang="en-US" sz="2000" b="1" dirty="0">
                <a:solidFill>
                  <a:srgbClr val="000000"/>
                </a:solidFill>
                <a:latin typeface="Calibri" panose="020F0502020204030204" pitchFamily="34" charset="0"/>
              </a:rPr>
              <a:t>relationship between</a:t>
            </a:r>
          </a:p>
          <a:p>
            <a:pPr eaLnBrk="1" hangingPunct="1">
              <a:spcBef>
                <a:spcPct val="0"/>
              </a:spcBef>
              <a:spcAft>
                <a:spcPct val="0"/>
              </a:spcAft>
              <a:buClrTx/>
              <a:buSzTx/>
              <a:buFontTx/>
              <a:buNone/>
            </a:pPr>
            <a:r>
              <a:rPr lang="en-AU" altLang="en-US" sz="2000" b="1" dirty="0">
                <a:solidFill>
                  <a:srgbClr val="000000"/>
                </a:solidFill>
                <a:latin typeface="Calibri" panose="020F0502020204030204" pitchFamily="34" charset="0"/>
              </a:rPr>
              <a:t>industry and government in which industry participates in defining risks and may advise the regulator on solutions and guidance</a:t>
            </a:r>
            <a:r>
              <a:rPr lang="en-AU" altLang="en-US" sz="1400" b="1" dirty="0">
                <a:solidFill>
                  <a:srgbClr val="000000"/>
                </a:solidFill>
                <a:latin typeface="Calibri" panose="020F0502020204030204" pitchFamily="34" charset="0"/>
              </a:rPr>
              <a: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B58DA0-C4D9-4581-AEE0-A488FD4025C5}"/>
              </a:ext>
            </a:extLst>
          </p:cNvPr>
          <p:cNvSpPr/>
          <p:nvPr/>
        </p:nvSpPr>
        <p:spPr>
          <a:xfrm>
            <a:off x="1508126" y="4435476"/>
            <a:ext cx="9159875" cy="2162175"/>
          </a:xfrm>
          <a:prstGeom prst="rect">
            <a:avLst/>
          </a:prstGeom>
          <a:solidFill>
            <a:schemeClr val="accent6">
              <a:lumMod val="60000"/>
              <a:lumOff val="40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solidFill>
                <a:prstClr val="white"/>
              </a:solidFill>
            </a:endParaRPr>
          </a:p>
        </p:txBody>
      </p:sp>
      <p:sp>
        <p:nvSpPr>
          <p:cNvPr id="35843" name="TextBox 5">
            <a:extLst>
              <a:ext uri="{FF2B5EF4-FFF2-40B4-BE49-F238E27FC236}">
                <a16:creationId xmlns:a16="http://schemas.microsoft.com/office/drawing/2014/main" id="{32C11280-F214-4651-BE02-E6A178AE1F40}"/>
              </a:ext>
            </a:extLst>
          </p:cNvPr>
          <p:cNvSpPr txBox="1">
            <a:spLocks noChangeArrowheads="1"/>
          </p:cNvSpPr>
          <p:nvPr/>
        </p:nvSpPr>
        <p:spPr bwMode="auto">
          <a:xfrm>
            <a:off x="8986838" y="3859214"/>
            <a:ext cx="1681162"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a:solidFill>
                  <a:srgbClr val="000000"/>
                </a:solidFill>
                <a:latin typeface="Calibri" panose="020F0502020204030204" pitchFamily="34" charset="0"/>
              </a:rPr>
              <a:t>Type 4 Industry regulated </a:t>
            </a:r>
          </a:p>
          <a:p>
            <a:pPr eaLnBrk="1" hangingPunct="1">
              <a:spcBef>
                <a:spcPct val="0"/>
              </a:spcBef>
              <a:spcAft>
                <a:spcPct val="0"/>
              </a:spcAft>
              <a:buClrTx/>
              <a:buSzTx/>
              <a:buFontTx/>
              <a:buNone/>
            </a:pPr>
            <a:endParaRPr lang="en-AU" altLang="en-US" sz="1400">
              <a:solidFill>
                <a:srgbClr val="000000"/>
              </a:solidFill>
              <a:latin typeface="Calibri" panose="020F0502020204030204" pitchFamily="34" charset="0"/>
            </a:endParaRPr>
          </a:p>
          <a:p>
            <a:pPr eaLnBrk="1" hangingPunct="1">
              <a:spcBef>
                <a:spcPct val="0"/>
              </a:spcBef>
              <a:spcAft>
                <a:spcPct val="0"/>
              </a:spcAft>
              <a:buClrTx/>
              <a:buSzTx/>
              <a:buFontTx/>
              <a:buNone/>
            </a:pPr>
            <a:r>
              <a:rPr lang="en-AU" altLang="en-US" sz="1400">
                <a:solidFill>
                  <a:srgbClr val="000000"/>
                </a:solidFill>
                <a:latin typeface="Calibri" panose="020F0502020204030204" pitchFamily="34" charset="0"/>
              </a:rPr>
              <a:t>Little government oversight of industry standards and practices. Enforcement may occur through professional bodies or peaks.</a:t>
            </a:r>
          </a:p>
        </p:txBody>
      </p:sp>
      <p:sp>
        <p:nvSpPr>
          <p:cNvPr id="35844" name="TextBox 6">
            <a:extLst>
              <a:ext uri="{FF2B5EF4-FFF2-40B4-BE49-F238E27FC236}">
                <a16:creationId xmlns:a16="http://schemas.microsoft.com/office/drawing/2014/main" id="{F45CC1FE-EF3F-4BF2-B1EB-3BD9F5DA7DDA}"/>
              </a:ext>
            </a:extLst>
          </p:cNvPr>
          <p:cNvSpPr txBox="1">
            <a:spLocks noChangeArrowheads="1"/>
          </p:cNvSpPr>
          <p:nvPr/>
        </p:nvSpPr>
        <p:spPr bwMode="auto">
          <a:xfrm>
            <a:off x="6167438" y="3859214"/>
            <a:ext cx="2736850" cy="273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a:solidFill>
                  <a:srgbClr val="000000"/>
                </a:solidFill>
                <a:latin typeface="Calibri" panose="020F0502020204030204" pitchFamily="34" charset="0"/>
              </a:rPr>
              <a:t>Type 3 Self-regulation </a:t>
            </a:r>
          </a:p>
          <a:p>
            <a:pPr eaLnBrk="1" hangingPunct="1">
              <a:spcBef>
                <a:spcPct val="0"/>
              </a:spcBef>
              <a:spcAft>
                <a:spcPct val="0"/>
              </a:spcAft>
              <a:buClrTx/>
              <a:buSzTx/>
              <a:buFontTx/>
              <a:buNone/>
            </a:pPr>
            <a:endParaRPr lang="en-AU" altLang="en-US" sz="1400" b="1">
              <a:solidFill>
                <a:srgbClr val="000000"/>
              </a:solidFill>
              <a:latin typeface="Calibri" panose="020F0502020204030204" pitchFamily="34" charset="0"/>
            </a:endParaRPr>
          </a:p>
          <a:p>
            <a:pPr eaLnBrk="1" hangingPunct="1">
              <a:spcBef>
                <a:spcPct val="0"/>
              </a:spcBef>
              <a:spcAft>
                <a:spcPct val="0"/>
              </a:spcAft>
              <a:buClrTx/>
              <a:buSzTx/>
              <a:buFontTx/>
              <a:buNone/>
            </a:pPr>
            <a:r>
              <a:rPr lang="en-AU" altLang="en-US" sz="1400">
                <a:solidFill>
                  <a:srgbClr val="000000"/>
                </a:solidFill>
                <a:latin typeface="Calibri" panose="020F0502020204030204" pitchFamily="34" charset="0"/>
              </a:rPr>
              <a:t>Government coordinates standards with industry and the regulator has a monitoring role in the performance of participants. Participants act as a component of the regulator’s workforce by reporting their own actions to identify and mitigate risks – including taking their own enforcement action. </a:t>
            </a:r>
          </a:p>
        </p:txBody>
      </p:sp>
      <p:sp>
        <p:nvSpPr>
          <p:cNvPr id="35845" name="TextBox 7">
            <a:extLst>
              <a:ext uri="{FF2B5EF4-FFF2-40B4-BE49-F238E27FC236}">
                <a16:creationId xmlns:a16="http://schemas.microsoft.com/office/drawing/2014/main" id="{D16C8584-79F8-4843-BE4F-A3B356B11000}"/>
              </a:ext>
            </a:extLst>
          </p:cNvPr>
          <p:cNvSpPr txBox="1">
            <a:spLocks noChangeArrowheads="1"/>
          </p:cNvSpPr>
          <p:nvPr/>
        </p:nvSpPr>
        <p:spPr bwMode="auto">
          <a:xfrm>
            <a:off x="1555750" y="3878263"/>
            <a:ext cx="2452688"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a:solidFill>
                  <a:srgbClr val="000000"/>
                </a:solidFill>
                <a:latin typeface="Calibri" panose="020F0502020204030204" pitchFamily="34" charset="0"/>
              </a:rPr>
              <a:t>Type 1 Enforcement-based regulation </a:t>
            </a:r>
          </a:p>
          <a:p>
            <a:pPr eaLnBrk="1" hangingPunct="1">
              <a:spcBef>
                <a:spcPct val="0"/>
              </a:spcBef>
              <a:spcAft>
                <a:spcPct val="0"/>
              </a:spcAft>
              <a:buClrTx/>
              <a:buSzTx/>
              <a:buFontTx/>
              <a:buNone/>
            </a:pPr>
            <a:r>
              <a:rPr lang="en-AU" altLang="en-US" sz="1400">
                <a:solidFill>
                  <a:srgbClr val="000000"/>
                </a:solidFill>
                <a:latin typeface="Calibri" panose="020F0502020204030204" pitchFamily="34" charset="0"/>
              </a:rPr>
              <a:t>A traditional rules-based approach in which risks and treatments are identified and directed by the regulator. </a:t>
            </a:r>
          </a:p>
          <a:p>
            <a:pPr eaLnBrk="1" hangingPunct="1">
              <a:spcBef>
                <a:spcPct val="0"/>
              </a:spcBef>
              <a:spcAft>
                <a:spcPct val="0"/>
              </a:spcAft>
              <a:buClrTx/>
              <a:buSzTx/>
              <a:buFontTx/>
              <a:buNone/>
            </a:pPr>
            <a:r>
              <a:rPr lang="en-AU" altLang="en-US" sz="1400">
                <a:solidFill>
                  <a:srgbClr val="000000"/>
                </a:solidFill>
                <a:latin typeface="Calibri" panose="020F0502020204030204" pitchFamily="34" charset="0"/>
              </a:rPr>
              <a:t>Mandatory and rules-base regulation drives decisions. Consultation with industry occurs over standards and rules.</a:t>
            </a:r>
          </a:p>
        </p:txBody>
      </p:sp>
      <p:sp>
        <p:nvSpPr>
          <p:cNvPr id="35846" name="TextBox 8">
            <a:extLst>
              <a:ext uri="{FF2B5EF4-FFF2-40B4-BE49-F238E27FC236}">
                <a16:creationId xmlns:a16="http://schemas.microsoft.com/office/drawing/2014/main" id="{91A5A318-F69F-44DA-8E29-14ACF21FFB10}"/>
              </a:ext>
            </a:extLst>
          </p:cNvPr>
          <p:cNvSpPr txBox="1">
            <a:spLocks noChangeArrowheads="1"/>
          </p:cNvSpPr>
          <p:nvPr/>
        </p:nvSpPr>
        <p:spPr bwMode="auto">
          <a:xfrm>
            <a:off x="3863975" y="3889375"/>
            <a:ext cx="2266950" cy="215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AU" altLang="en-US" sz="1800" b="1">
                <a:solidFill>
                  <a:srgbClr val="000000"/>
                </a:solidFill>
                <a:latin typeface="Calibri" panose="020F0502020204030204" pitchFamily="34" charset="0"/>
              </a:rPr>
              <a:t>Type 2 Engaged and responsive regulation</a:t>
            </a:r>
          </a:p>
          <a:p>
            <a:pPr eaLnBrk="1" hangingPunct="1">
              <a:spcBef>
                <a:spcPct val="0"/>
              </a:spcBef>
              <a:spcAft>
                <a:spcPct val="0"/>
              </a:spcAft>
              <a:buClrTx/>
              <a:buSzTx/>
              <a:buFontTx/>
              <a:buNone/>
            </a:pPr>
            <a:r>
              <a:rPr lang="en-AU" altLang="en-US" sz="1400">
                <a:solidFill>
                  <a:srgbClr val="000000"/>
                </a:solidFill>
                <a:latin typeface="Calibri" panose="020F0502020204030204" pitchFamily="34" charset="0"/>
              </a:rPr>
              <a:t>A stronger</a:t>
            </a:r>
          </a:p>
          <a:p>
            <a:pPr eaLnBrk="1" hangingPunct="1">
              <a:spcBef>
                <a:spcPct val="0"/>
              </a:spcBef>
              <a:spcAft>
                <a:spcPct val="0"/>
              </a:spcAft>
              <a:buClrTx/>
              <a:buSzTx/>
              <a:buFontTx/>
              <a:buNone/>
            </a:pPr>
            <a:r>
              <a:rPr lang="en-AU" altLang="en-US" sz="1400">
                <a:solidFill>
                  <a:srgbClr val="000000"/>
                </a:solidFill>
                <a:latin typeface="Calibri" panose="020F0502020204030204" pitchFamily="34" charset="0"/>
              </a:rPr>
              <a:t>relationship between</a:t>
            </a:r>
          </a:p>
          <a:p>
            <a:pPr eaLnBrk="1" hangingPunct="1">
              <a:spcBef>
                <a:spcPct val="0"/>
              </a:spcBef>
              <a:spcAft>
                <a:spcPct val="0"/>
              </a:spcAft>
              <a:buClrTx/>
              <a:buSzTx/>
              <a:buFontTx/>
              <a:buNone/>
            </a:pPr>
            <a:r>
              <a:rPr lang="en-AU" altLang="en-US" sz="1400">
                <a:solidFill>
                  <a:srgbClr val="000000"/>
                </a:solidFill>
                <a:latin typeface="Calibri" panose="020F0502020204030204" pitchFamily="34" charset="0"/>
              </a:rPr>
              <a:t>industry and government in which industry participates in defining risks and may advise the regulator on solutions and guidance.</a:t>
            </a:r>
          </a:p>
        </p:txBody>
      </p:sp>
      <p:sp>
        <p:nvSpPr>
          <p:cNvPr id="35847" name="TextBox 9">
            <a:extLst>
              <a:ext uri="{FF2B5EF4-FFF2-40B4-BE49-F238E27FC236}">
                <a16:creationId xmlns:a16="http://schemas.microsoft.com/office/drawing/2014/main" id="{8B6632ED-9323-4252-A94F-BBB260B712FF}"/>
              </a:ext>
            </a:extLst>
          </p:cNvPr>
          <p:cNvSpPr txBox="1">
            <a:spLocks noChangeArrowheads="1"/>
          </p:cNvSpPr>
          <p:nvPr/>
        </p:nvSpPr>
        <p:spPr bwMode="auto">
          <a:xfrm>
            <a:off x="1752601" y="3481389"/>
            <a:ext cx="1939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b="1">
                <a:solidFill>
                  <a:srgbClr val="1F497D"/>
                </a:solidFill>
                <a:latin typeface="Calibri" panose="020F0502020204030204" pitchFamily="34" charset="0"/>
              </a:rPr>
              <a:t>Compliance-based</a:t>
            </a:r>
            <a:endParaRPr lang="en-AU" altLang="en-US" sz="1800" b="1">
              <a:solidFill>
                <a:srgbClr val="1F497D"/>
              </a:solidFill>
              <a:latin typeface="Calibri" panose="020F0502020204030204" pitchFamily="34" charset="0"/>
            </a:endParaRPr>
          </a:p>
        </p:txBody>
      </p:sp>
      <p:sp>
        <p:nvSpPr>
          <p:cNvPr id="35848" name="TextBox 10">
            <a:extLst>
              <a:ext uri="{FF2B5EF4-FFF2-40B4-BE49-F238E27FC236}">
                <a16:creationId xmlns:a16="http://schemas.microsoft.com/office/drawing/2014/main" id="{41FC97B3-06E3-40F7-B6D3-FCA50C33885A}"/>
              </a:ext>
            </a:extLst>
          </p:cNvPr>
          <p:cNvSpPr txBox="1">
            <a:spLocks noChangeArrowheads="1"/>
          </p:cNvSpPr>
          <p:nvPr/>
        </p:nvSpPr>
        <p:spPr bwMode="auto">
          <a:xfrm>
            <a:off x="6440488" y="3465514"/>
            <a:ext cx="17002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b="1">
                <a:solidFill>
                  <a:srgbClr val="1F497D"/>
                </a:solidFill>
                <a:latin typeface="Calibri" panose="020F0502020204030204" pitchFamily="34" charset="0"/>
              </a:rPr>
              <a:t>Outcome-based</a:t>
            </a:r>
            <a:endParaRPr lang="en-AU" altLang="en-US" sz="1800" b="1">
              <a:solidFill>
                <a:srgbClr val="1F497D"/>
              </a:solidFill>
              <a:latin typeface="Calibri" panose="020F0502020204030204" pitchFamily="34" charset="0"/>
            </a:endParaRPr>
          </a:p>
        </p:txBody>
      </p:sp>
      <p:sp>
        <p:nvSpPr>
          <p:cNvPr id="35849" name="TextBox 11">
            <a:extLst>
              <a:ext uri="{FF2B5EF4-FFF2-40B4-BE49-F238E27FC236}">
                <a16:creationId xmlns:a16="http://schemas.microsoft.com/office/drawing/2014/main" id="{24001DBA-99BB-474C-8FAC-D5E4522FE32C}"/>
              </a:ext>
            </a:extLst>
          </p:cNvPr>
          <p:cNvSpPr txBox="1">
            <a:spLocks noChangeArrowheads="1"/>
          </p:cNvSpPr>
          <p:nvPr/>
        </p:nvSpPr>
        <p:spPr bwMode="auto">
          <a:xfrm>
            <a:off x="8986839" y="3468689"/>
            <a:ext cx="1368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eaLnBrk="1" hangingPunct="1">
              <a:spcBef>
                <a:spcPct val="0"/>
              </a:spcBef>
              <a:spcAft>
                <a:spcPct val="0"/>
              </a:spcAft>
              <a:buClrTx/>
              <a:buSzTx/>
              <a:buFontTx/>
              <a:buNone/>
            </a:pPr>
            <a:r>
              <a:rPr lang="en-US" altLang="en-US" sz="1800" b="1">
                <a:solidFill>
                  <a:srgbClr val="1F497D"/>
                </a:solidFill>
                <a:latin typeface="Calibri" panose="020F0502020204030204" pitchFamily="34" charset="0"/>
              </a:rPr>
              <a:t>Un-reported</a:t>
            </a:r>
            <a:endParaRPr lang="en-AU" altLang="en-US" sz="1800" b="1">
              <a:solidFill>
                <a:srgbClr val="1F497D"/>
              </a:solidFill>
              <a:latin typeface="Calibri" panose="020F0502020204030204" pitchFamily="34" charset="0"/>
            </a:endParaRPr>
          </a:p>
        </p:txBody>
      </p:sp>
      <p:cxnSp>
        <p:nvCxnSpPr>
          <p:cNvPr id="13" name="Straight Arrow Connector 12">
            <a:extLst>
              <a:ext uri="{FF2B5EF4-FFF2-40B4-BE49-F238E27FC236}">
                <a16:creationId xmlns:a16="http://schemas.microsoft.com/office/drawing/2014/main" id="{12234DFC-7826-4860-B629-F77AD4596D94}"/>
              </a:ext>
            </a:extLst>
          </p:cNvPr>
          <p:cNvCxnSpPr/>
          <p:nvPr/>
        </p:nvCxnSpPr>
        <p:spPr>
          <a:xfrm flipV="1">
            <a:off x="3719514" y="3651250"/>
            <a:ext cx="2447925" cy="14288"/>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3BCAC11-AC71-4B06-8320-2A98C2944E53}"/>
              </a:ext>
            </a:extLst>
          </p:cNvPr>
          <p:cNvCxnSpPr>
            <a:stCxn id="35848" idx="3"/>
            <a:endCxn id="35849" idx="1"/>
          </p:cNvCxnSpPr>
          <p:nvPr/>
        </p:nvCxnSpPr>
        <p:spPr>
          <a:xfrm>
            <a:off x="8140700" y="3651250"/>
            <a:ext cx="846138" cy="1588"/>
          </a:xfrm>
          <a:prstGeom prst="straightConnector1">
            <a:avLst/>
          </a:prstGeom>
          <a:ln w="539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Donut 19">
            <a:extLst>
              <a:ext uri="{FF2B5EF4-FFF2-40B4-BE49-F238E27FC236}">
                <a16:creationId xmlns:a16="http://schemas.microsoft.com/office/drawing/2014/main" id="{8DBD2374-5BCA-404E-B165-68003373F69D}"/>
              </a:ext>
            </a:extLst>
          </p:cNvPr>
          <p:cNvSpPr/>
          <p:nvPr/>
        </p:nvSpPr>
        <p:spPr bwMode="auto">
          <a:xfrm>
            <a:off x="5303839" y="2132014"/>
            <a:ext cx="1512887" cy="1081087"/>
          </a:xfrm>
          <a:prstGeom prst="donut">
            <a:avLst/>
          </a:prstGeom>
          <a:solidFill>
            <a:schemeClr val="accent1"/>
          </a:solidFill>
          <a:ln w="9525" cap="flat" cmpd="sng" algn="ctr">
            <a:solidFill>
              <a:schemeClr val="tx1"/>
            </a:solidFill>
            <a:prstDash val="solid"/>
            <a:round/>
            <a:headEnd type="none" w="med" len="med"/>
            <a:tailEnd type="none" w="med" len="med"/>
          </a:ln>
          <a:effectLst/>
        </p:spPr>
        <p:txBody>
          <a:bodyPr/>
          <a:lstStyle/>
          <a:p>
            <a:pPr algn="r" eaLnBrk="1" hangingPunct="1">
              <a:defRPr/>
            </a:pPr>
            <a:endParaRPr lang="en-AU">
              <a:latin typeface="Arial" charset="0"/>
              <a:cs typeface="Arial" charset="0"/>
            </a:endParaRPr>
          </a:p>
        </p:txBody>
      </p:sp>
      <p:cxnSp>
        <p:nvCxnSpPr>
          <p:cNvPr id="35853" name="Straight Connector 3">
            <a:extLst>
              <a:ext uri="{FF2B5EF4-FFF2-40B4-BE49-F238E27FC236}">
                <a16:creationId xmlns:a16="http://schemas.microsoft.com/office/drawing/2014/main" id="{1CCB6B37-2EDA-4186-B596-66CB8752FAE1}"/>
              </a:ext>
            </a:extLst>
          </p:cNvPr>
          <p:cNvCxnSpPr>
            <a:cxnSpLocks noChangeShapeType="1"/>
            <a:stCxn id="20" idx="0"/>
          </p:cNvCxnSpPr>
          <p:nvPr/>
        </p:nvCxnSpPr>
        <p:spPr bwMode="auto">
          <a:xfrm flipV="1">
            <a:off x="6059488" y="-100013"/>
            <a:ext cx="0" cy="2232026"/>
          </a:xfrm>
          <a:prstGeom prst="line">
            <a:avLst/>
          </a:prstGeom>
          <a:noFill/>
          <a:ln w="101600" cmpd="tri" algn="ctr">
            <a:solidFill>
              <a:schemeClr val="tx1"/>
            </a:solidFill>
            <a:round/>
            <a:headEnd/>
            <a:tailEnd/>
          </a:ln>
          <a:extLst>
            <a:ext uri="{909E8E84-426E-40DD-AFC4-6F175D3DCCD1}">
              <a14:hiddenFill xmlns:a14="http://schemas.microsoft.com/office/drawing/2010/main">
                <a:noFill/>
              </a14:hiddenFill>
            </a:ext>
          </a:extLst>
        </p:spPr>
      </p:cxnSp>
      <p:sp>
        <p:nvSpPr>
          <p:cNvPr id="22" name="Striped Right Arrow 21">
            <a:extLst>
              <a:ext uri="{FF2B5EF4-FFF2-40B4-BE49-F238E27FC236}">
                <a16:creationId xmlns:a16="http://schemas.microsoft.com/office/drawing/2014/main" id="{D0E21F22-6D1B-43D1-A2EC-846B12FF8861}"/>
              </a:ext>
            </a:extLst>
          </p:cNvPr>
          <p:cNvSpPr/>
          <p:nvPr/>
        </p:nvSpPr>
        <p:spPr bwMode="auto">
          <a:xfrm rot="20489288">
            <a:off x="6927850" y="1982788"/>
            <a:ext cx="1360488" cy="671512"/>
          </a:xfrm>
          <a:prstGeom prst="stripedRightArrow">
            <a:avLst/>
          </a:prstGeom>
          <a:solidFill>
            <a:schemeClr val="accent1">
              <a:alpha val="49000"/>
            </a:schemeClr>
          </a:solidFill>
          <a:ln w="9525" cap="flat" cmpd="sng" algn="ctr">
            <a:solidFill>
              <a:schemeClr val="tx1"/>
            </a:solidFill>
            <a:prstDash val="solid"/>
            <a:round/>
            <a:headEnd type="none" w="med" len="med"/>
            <a:tailEnd type="none" w="med" len="med"/>
          </a:ln>
          <a:effectLst/>
        </p:spPr>
        <p:txBody>
          <a:bodyPr/>
          <a:lstStyle/>
          <a:p>
            <a:pPr algn="r" eaLnBrk="1" hangingPunct="1">
              <a:defRPr/>
            </a:pPr>
            <a:endParaRPr lang="en-AU">
              <a:latin typeface="Arial" charset="0"/>
              <a:cs typeface="Arial" charset="0"/>
            </a:endParaRPr>
          </a:p>
        </p:txBody>
      </p:sp>
      <p:sp>
        <p:nvSpPr>
          <p:cNvPr id="24" name="Striped Right Arrow 23">
            <a:extLst>
              <a:ext uri="{FF2B5EF4-FFF2-40B4-BE49-F238E27FC236}">
                <a16:creationId xmlns:a16="http://schemas.microsoft.com/office/drawing/2014/main" id="{7EA7187A-F4E5-416B-9D8A-C76D12E43D45}"/>
              </a:ext>
            </a:extLst>
          </p:cNvPr>
          <p:cNvSpPr/>
          <p:nvPr/>
        </p:nvSpPr>
        <p:spPr bwMode="auto">
          <a:xfrm rot="899927" flipH="1">
            <a:off x="3754439" y="1917700"/>
            <a:ext cx="1298575" cy="704850"/>
          </a:xfrm>
          <a:prstGeom prst="stripedRightArrow">
            <a:avLst/>
          </a:prstGeom>
          <a:solidFill>
            <a:schemeClr val="accent1">
              <a:alpha val="49000"/>
            </a:schemeClr>
          </a:solidFill>
          <a:ln w="9525" cap="flat" cmpd="sng" algn="ctr">
            <a:solidFill>
              <a:schemeClr val="tx1"/>
            </a:solidFill>
            <a:prstDash val="solid"/>
            <a:round/>
            <a:headEnd type="none" w="med" len="med"/>
            <a:tailEnd type="none" w="med" len="med"/>
          </a:ln>
          <a:effectLst/>
        </p:spPr>
        <p:txBody>
          <a:bodyPr/>
          <a:lstStyle/>
          <a:p>
            <a:pPr algn="r" eaLnBrk="1" hangingPunct="1">
              <a:defRPr/>
            </a:pPr>
            <a:endParaRPr lang="en-AU">
              <a:latin typeface="Arial" charset="0"/>
              <a:cs typeface="Arial" charset="0"/>
            </a:endParaRPr>
          </a:p>
        </p:txBody>
      </p:sp>
      <p:sp>
        <p:nvSpPr>
          <p:cNvPr id="35856" name="TextBox 7">
            <a:extLst>
              <a:ext uri="{FF2B5EF4-FFF2-40B4-BE49-F238E27FC236}">
                <a16:creationId xmlns:a16="http://schemas.microsoft.com/office/drawing/2014/main" id="{A1CF03EE-DD8B-4D0B-8F27-5E9B5B64C2A7}"/>
              </a:ext>
            </a:extLst>
          </p:cNvPr>
          <p:cNvSpPr txBox="1">
            <a:spLocks noChangeArrowheads="1"/>
          </p:cNvSpPr>
          <p:nvPr/>
        </p:nvSpPr>
        <p:spPr bwMode="auto">
          <a:xfrm>
            <a:off x="2424113" y="1676401"/>
            <a:ext cx="12620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algn="r" eaLnBrk="1" hangingPunct="1">
              <a:spcBef>
                <a:spcPct val="0"/>
              </a:spcBef>
              <a:spcAft>
                <a:spcPct val="0"/>
              </a:spcAft>
              <a:buClrTx/>
              <a:buSzTx/>
              <a:buFontTx/>
              <a:buNone/>
            </a:pPr>
            <a:r>
              <a:rPr lang="en-US" altLang="en-US" sz="1800">
                <a:latin typeface="Arial" panose="020B0604020202020204" pitchFamily="34" charset="0"/>
              </a:rPr>
              <a:t>Controls</a:t>
            </a:r>
          </a:p>
          <a:p>
            <a:pPr algn="r" eaLnBrk="1" hangingPunct="1">
              <a:spcBef>
                <a:spcPct val="0"/>
              </a:spcBef>
              <a:spcAft>
                <a:spcPct val="0"/>
              </a:spcAft>
              <a:buClrTx/>
              <a:buSzTx/>
              <a:buFontTx/>
              <a:buNone/>
            </a:pPr>
            <a:r>
              <a:rPr lang="en-US" altLang="en-US" sz="1800">
                <a:latin typeface="Arial" panose="020B0604020202020204" pitchFamily="34" charset="0"/>
              </a:rPr>
              <a:t>Processes</a:t>
            </a:r>
          </a:p>
          <a:p>
            <a:pPr algn="r" eaLnBrk="1" hangingPunct="1">
              <a:spcBef>
                <a:spcPct val="0"/>
              </a:spcBef>
              <a:spcAft>
                <a:spcPct val="0"/>
              </a:spcAft>
              <a:buClrTx/>
              <a:buSzTx/>
              <a:buFontTx/>
              <a:buNone/>
            </a:pPr>
            <a:r>
              <a:rPr lang="en-US" altLang="en-US" sz="1800">
                <a:latin typeface="Arial" panose="020B0604020202020204" pitchFamily="34" charset="0"/>
              </a:rPr>
              <a:t>Rules</a:t>
            </a:r>
            <a:endParaRPr lang="en-AU" altLang="en-US" sz="1800">
              <a:latin typeface="Arial" panose="020B0604020202020204" pitchFamily="34" charset="0"/>
            </a:endParaRPr>
          </a:p>
        </p:txBody>
      </p:sp>
      <p:sp>
        <p:nvSpPr>
          <p:cNvPr id="35857" name="TextBox 12">
            <a:extLst>
              <a:ext uri="{FF2B5EF4-FFF2-40B4-BE49-F238E27FC236}">
                <a16:creationId xmlns:a16="http://schemas.microsoft.com/office/drawing/2014/main" id="{9786D093-3017-4595-9F8F-20FB0A4FF585}"/>
              </a:ext>
            </a:extLst>
          </p:cNvPr>
          <p:cNvSpPr txBox="1">
            <a:spLocks noChangeArrowheads="1"/>
          </p:cNvSpPr>
          <p:nvPr/>
        </p:nvSpPr>
        <p:spPr bwMode="auto">
          <a:xfrm>
            <a:off x="8121650" y="1671639"/>
            <a:ext cx="22098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algn="r" eaLnBrk="1" hangingPunct="1">
              <a:spcBef>
                <a:spcPct val="0"/>
              </a:spcBef>
              <a:spcAft>
                <a:spcPct val="0"/>
              </a:spcAft>
              <a:buClrTx/>
              <a:buSzTx/>
              <a:buFontTx/>
              <a:buNone/>
            </a:pPr>
            <a:r>
              <a:rPr lang="en-US" altLang="en-US" sz="1800">
                <a:latin typeface="Arial" panose="020B0604020202020204" pitchFamily="34" charset="0"/>
              </a:rPr>
              <a:t>Public improvement</a:t>
            </a:r>
          </a:p>
          <a:p>
            <a:pPr algn="r" eaLnBrk="1" hangingPunct="1">
              <a:spcBef>
                <a:spcPct val="0"/>
              </a:spcBef>
              <a:spcAft>
                <a:spcPct val="0"/>
              </a:spcAft>
              <a:buClrTx/>
              <a:buSzTx/>
              <a:buFontTx/>
              <a:buNone/>
            </a:pPr>
            <a:r>
              <a:rPr lang="en-US" altLang="en-US" sz="1800">
                <a:latin typeface="Arial" panose="020B0604020202020204" pitchFamily="34" charset="0"/>
              </a:rPr>
              <a:t>Better practices</a:t>
            </a:r>
          </a:p>
          <a:p>
            <a:pPr algn="r" eaLnBrk="1" hangingPunct="1">
              <a:spcBef>
                <a:spcPct val="0"/>
              </a:spcBef>
              <a:spcAft>
                <a:spcPct val="0"/>
              </a:spcAft>
              <a:buClrTx/>
              <a:buSzTx/>
              <a:buFontTx/>
              <a:buNone/>
            </a:pPr>
            <a:r>
              <a:rPr lang="en-US" altLang="en-US" sz="1800">
                <a:latin typeface="Arial" panose="020B0604020202020204" pitchFamily="34" charset="0"/>
              </a:rPr>
              <a:t>Self regulation</a:t>
            </a:r>
            <a:endParaRPr lang="en-AU" altLang="en-US" sz="1800">
              <a:latin typeface="Arial" panose="020B0604020202020204" pitchFamily="34" charset="0"/>
            </a:endParaRPr>
          </a:p>
        </p:txBody>
      </p:sp>
      <p:sp>
        <p:nvSpPr>
          <p:cNvPr id="35858" name="TextBox 19">
            <a:extLst>
              <a:ext uri="{FF2B5EF4-FFF2-40B4-BE49-F238E27FC236}">
                <a16:creationId xmlns:a16="http://schemas.microsoft.com/office/drawing/2014/main" id="{A23519CA-899B-4775-8005-480BB3E1628A}"/>
              </a:ext>
            </a:extLst>
          </p:cNvPr>
          <p:cNvSpPr txBox="1">
            <a:spLocks noChangeArrowheads="1"/>
          </p:cNvSpPr>
          <p:nvPr/>
        </p:nvSpPr>
        <p:spPr bwMode="auto">
          <a:xfrm>
            <a:off x="4140201" y="1068388"/>
            <a:ext cx="38401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600"/>
              </a:spcAft>
              <a:buClr>
                <a:srgbClr val="1287C3"/>
              </a:buClr>
              <a:buSzPct val="145000"/>
              <a:buFont typeface="Arial" panose="020B0604020202020204" pitchFamily="34" charset="0"/>
              <a:buChar char="•"/>
              <a:defRPr sz="2400">
                <a:solidFill>
                  <a:schemeClr val="tx1"/>
                </a:solidFill>
                <a:latin typeface="Corbel" panose="020B0503020204020204" pitchFamily="34" charset="0"/>
              </a:defRPr>
            </a:lvl1pPr>
            <a:lvl2pPr marL="742950" indent="-285750">
              <a:spcBef>
                <a:spcPct val="20000"/>
              </a:spcBef>
              <a:spcAft>
                <a:spcPts val="600"/>
              </a:spcAft>
              <a:buClr>
                <a:srgbClr val="1287C3"/>
              </a:buClr>
              <a:buSzPct val="145000"/>
              <a:buFont typeface="Arial" panose="020B0604020202020204" pitchFamily="34" charset="0"/>
              <a:buChar char="•"/>
              <a:defRPr sz="2000">
                <a:solidFill>
                  <a:schemeClr val="tx1"/>
                </a:solidFill>
                <a:latin typeface="Corbel" panose="020B0503020204020204" pitchFamily="34" charset="0"/>
              </a:defRPr>
            </a:lvl2pPr>
            <a:lvl3pPr marL="1143000" indent="-228600">
              <a:spcBef>
                <a:spcPct val="20000"/>
              </a:spcBef>
              <a:spcAft>
                <a:spcPts val="600"/>
              </a:spcAft>
              <a:buClr>
                <a:srgbClr val="1287C3"/>
              </a:buClr>
              <a:buSzPct val="145000"/>
              <a:buFont typeface="Arial" panose="020B0604020202020204" pitchFamily="34" charset="0"/>
              <a:buChar char="•"/>
              <a:defRPr>
                <a:solidFill>
                  <a:schemeClr val="tx1"/>
                </a:solidFill>
                <a:latin typeface="Corbel" panose="020B0503020204020204" pitchFamily="34" charset="0"/>
              </a:defRPr>
            </a:lvl3pPr>
            <a:lvl4pPr marL="1600200" indent="-228600">
              <a:spcBef>
                <a:spcPct val="20000"/>
              </a:spcBef>
              <a:spcAft>
                <a:spcPts val="600"/>
              </a:spcAft>
              <a:buClr>
                <a:srgbClr val="1287C3"/>
              </a:buClr>
              <a:buSzPct val="145000"/>
              <a:buFont typeface="Arial" panose="020B0604020202020204" pitchFamily="34" charset="0"/>
              <a:buChar char="•"/>
              <a:defRPr sz="1600">
                <a:solidFill>
                  <a:schemeClr val="tx1"/>
                </a:solidFill>
                <a:latin typeface="Corbel" panose="020B0503020204020204" pitchFamily="34" charset="0"/>
              </a:defRPr>
            </a:lvl4pPr>
            <a:lvl5pPr marL="2057400" indent="-22860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5pPr>
            <a:lvl6pPr marL="25146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6pPr>
            <a:lvl7pPr marL="29718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7pPr>
            <a:lvl8pPr marL="34290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8pPr>
            <a:lvl9pPr marL="3886200" indent="-228600" defTabSz="457200" eaLnBrk="0" fontAlgn="base" hangingPunct="0">
              <a:spcBef>
                <a:spcPct val="20000"/>
              </a:spcBef>
              <a:spcAft>
                <a:spcPts val="600"/>
              </a:spcAft>
              <a:buClr>
                <a:srgbClr val="1287C3"/>
              </a:buClr>
              <a:buSzPct val="145000"/>
              <a:buFont typeface="Arial" panose="020B0604020202020204" pitchFamily="34" charset="0"/>
              <a:buChar char="•"/>
              <a:defRPr sz="1400">
                <a:solidFill>
                  <a:schemeClr val="tx1"/>
                </a:solidFill>
                <a:latin typeface="Corbel" panose="020B0503020204020204" pitchFamily="34" charset="0"/>
              </a:defRPr>
            </a:lvl9pPr>
          </a:lstStyle>
          <a:p>
            <a:pPr algn="r" eaLnBrk="1" hangingPunct="1">
              <a:spcBef>
                <a:spcPct val="0"/>
              </a:spcBef>
              <a:spcAft>
                <a:spcPct val="0"/>
              </a:spcAft>
              <a:buClrTx/>
              <a:buSzTx/>
              <a:buFontTx/>
              <a:buNone/>
            </a:pPr>
            <a:r>
              <a:rPr lang="en-US" altLang="en-US" sz="1800" b="1">
                <a:latin typeface="Arial" panose="020B0604020202020204" pitchFamily="34" charset="0"/>
              </a:rPr>
              <a:t>Pressures on regulators to swing</a:t>
            </a:r>
          </a:p>
          <a:p>
            <a:pPr algn="r" eaLnBrk="1" hangingPunct="1">
              <a:spcBef>
                <a:spcPct val="0"/>
              </a:spcBef>
              <a:spcAft>
                <a:spcPct val="0"/>
              </a:spcAft>
              <a:buClrTx/>
              <a:buSzTx/>
              <a:buFontTx/>
              <a:buNone/>
            </a:pPr>
            <a:r>
              <a:rPr lang="en-US" altLang="en-US" sz="1800" b="1">
                <a:latin typeface="Arial" panose="020B0604020202020204" pitchFamily="34" charset="0"/>
              </a:rPr>
              <a:t>between approaches over time</a:t>
            </a:r>
            <a:r>
              <a:rPr lang="en-US" altLang="en-US" sz="1800">
                <a:latin typeface="Arial" panose="020B0604020202020204" pitchFamily="34" charset="0"/>
              </a:rPr>
              <a:t>…</a:t>
            </a:r>
            <a:endParaRPr lang="en-AU" altLang="en-US" sz="18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Custom 14">
      <a:dk1>
        <a:srgbClr val="3F3F3F"/>
      </a:dk1>
      <a:lt1>
        <a:srgbClr val="FFFFFF"/>
      </a:lt1>
      <a:dk2>
        <a:srgbClr val="F2F2F2"/>
      </a:dk2>
      <a:lt2>
        <a:srgbClr val="A5A5A5"/>
      </a:lt2>
      <a:accent1>
        <a:srgbClr val="00194C"/>
      </a:accent1>
      <a:accent2>
        <a:srgbClr val="EAB200"/>
      </a:accent2>
      <a:accent3>
        <a:srgbClr val="F2F2F2"/>
      </a:accent3>
      <a:accent4>
        <a:srgbClr val="954F72"/>
      </a:accent4>
      <a:accent5>
        <a:srgbClr val="00843B"/>
      </a:accent5>
      <a:accent6>
        <a:srgbClr val="014067"/>
      </a:accent6>
      <a:hlink>
        <a:srgbClr val="00194C"/>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ight-03 Presentation Layout_CA - v6" id="{E989BABB-6CAC-4B7A-BEDD-AC8E941209AD}" vid="{8EB46C3B-1734-4DB1-861E-420A63F4C21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EEA25CC0A0AC24199CDC46C25B8B0BC" ma:contentTypeVersion="10" ma:contentTypeDescription="Create a new document." ma:contentTypeScope="" ma:versionID="e3b47856d4cf355c0dacb39e1084d14f">
  <xsd:schema xmlns:xsd="http://www.w3.org/2001/XMLSchema" xmlns:xs="http://www.w3.org/2001/XMLSchema" xmlns:p="http://schemas.microsoft.com/office/2006/metadata/properties" xmlns:ns1="http://schemas.microsoft.com/sharepoint/v3" xmlns:ns2="6dc4bcd6-49db-4c07-9060-8acfc67cef9f" xmlns:ns3="fb0879af-3eba-417a-a55a-ffe6dcd6ca77" targetNamespace="http://schemas.microsoft.com/office/2006/metadata/properties" ma:root="true" ma:fieldsID="a845a615265fdb1f7b12cc65ac20ecbd" ns1:_="" ns2:_="" ns3:_="">
    <xsd:import namespace="http://schemas.microsoft.com/sharepoint/v3"/>
    <xsd:import namespace="6dc4bcd6-49db-4c07-9060-8acfc67cef9f"/>
    <xsd:import namespace="fb0879af-3eba-417a-a55a-ffe6dcd6ca77"/>
    <xsd:element name="properties">
      <xsd:complexType>
        <xsd:sequence>
          <xsd:element name="documentManagement">
            <xsd:complexType>
              <xsd:all>
                <xsd:element ref="ns2:MediaServiceMetadata" minOccurs="0"/>
                <xsd:element ref="ns2:MediaServiceFastMetadata" minOccurs="0"/>
                <xsd:element ref="ns2:MediaServiceOCR" minOccurs="0"/>
                <xsd:element ref="ns3:SharedWithUsers" minOccurs="0"/>
                <xsd:element ref="ns3:SharedWithDetails" minOccurs="0"/>
                <xsd:element ref="ns3:LastSharedByUser" minOccurs="0"/>
                <xsd:element ref="ns3:LastSharedByTime" minOccurs="0"/>
                <xsd:element ref="ns1:_ip_UnifiedCompliancePolicyProperties" minOccurs="0"/>
                <xsd:element ref="ns1:_ip_UnifiedCompliancePolicyUIAction" minOccurs="0"/>
                <xsd:element ref="ns2: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dc4bcd6-49db-4c07-9060-8acfc67cef9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7" nillable="true" ma:displayName="MediaServiceAutoTags" ma:internalName="MediaServiceAutoTag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0879af-3eba-417a-a55a-ffe6dcd6ca77"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LastSharedByUser" ma:index="13" nillable="true" ma:displayName="Last Shared By User" ma:hidden="true" ma:internalName="LastSharedByUser" ma:readOnly="true">
      <xsd:simpleType>
        <xsd:restriction base="dms:Note"/>
      </xsd:simpleType>
    </xsd:element>
    <xsd:element name="LastSharedByTime" ma:index="14" nillable="true" ma:displayName="Last Shared By Time" ma:hidden="true" ma:internalName="LastSharedByTime" ma:readOnly="tru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4D15D6-87BC-477C-8E91-9F90829C2FC8}">
  <ds:schemaRefs>
    <ds:schemaRef ds:uri="http://schemas.microsoft.com/sharepoint/v3"/>
    <ds:schemaRef ds:uri="http://purl.org/dc/terms/"/>
    <ds:schemaRef ds:uri="http://schemas.openxmlformats.org/package/2006/metadata/core-properties"/>
    <ds:schemaRef ds:uri="6dc4bcd6-49db-4c07-9060-8acfc67cef9f"/>
    <ds:schemaRef ds:uri="http://purl.org/dc/dcmitype/"/>
    <ds:schemaRef ds:uri="http://schemas.microsoft.com/office/infopath/2007/PartnerControls"/>
    <ds:schemaRef ds:uri="fb0879af-3eba-417a-a55a-ffe6dcd6ca77"/>
    <ds:schemaRef ds:uri="http://schemas.microsoft.com/office/2006/documentManagement/types"/>
    <ds:schemaRef ds:uri="http://schemas.microsoft.com/office/2006/metadata/properties"/>
    <ds:schemaRef ds:uri="http://www.w3.org/XML/1998/namespace"/>
    <ds:schemaRef ds:uri="http://purl.org/dc/elements/1.1/"/>
  </ds:schemaRefs>
</ds:datastoreItem>
</file>

<file path=customXml/itemProps2.xml><?xml version="1.0" encoding="utf-8"?>
<ds:datastoreItem xmlns:ds="http://schemas.openxmlformats.org/officeDocument/2006/customXml" ds:itemID="{F79AA90D-A39D-4F83-B1BD-92099B1CAD0D}">
  <ds:schemaRefs>
    <ds:schemaRef ds:uri="http://schemas.microsoft.com/sharepoint/v3/contenttype/forms"/>
  </ds:schemaRefs>
</ds:datastoreItem>
</file>

<file path=customXml/itemProps3.xml><?xml version="1.0" encoding="utf-8"?>
<ds:datastoreItem xmlns:ds="http://schemas.openxmlformats.org/officeDocument/2006/customXml" ds:itemID="{D19A80A7-0DD1-4CF4-ABD5-362A6549C5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6dc4bcd6-49db-4c07-9060-8acfc67cef9f"/>
    <ds:schemaRef ds:uri="fb0879af-3eba-417a-a55a-ffe6dcd6ca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Hexagon presentation light</Template>
  <TotalTime>0</TotalTime>
  <Words>4290</Words>
  <Application>Microsoft Office PowerPoint</Application>
  <PresentationFormat>Widescreen</PresentationFormat>
  <Paragraphs>402</Paragraphs>
  <Slides>32</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Arial</vt:lpstr>
      <vt:lpstr>Calibri</vt:lpstr>
      <vt:lpstr>Corbel</vt:lpstr>
      <vt:lpstr>Gill Sans SemiBold</vt:lpstr>
      <vt:lpstr>inherit</vt:lpstr>
      <vt:lpstr>LiberationSerif</vt:lpstr>
      <vt:lpstr>Times New Roman</vt:lpstr>
      <vt:lpstr>Wingdings</vt:lpstr>
      <vt:lpstr>Office Theme</vt:lpstr>
      <vt:lpstr>Intelligence in Regulation</vt:lpstr>
      <vt:lpstr>References</vt:lpstr>
      <vt:lpstr>Book Outline</vt:lpstr>
      <vt:lpstr>Outline</vt:lpstr>
      <vt:lpstr>Regulators - as formed bodies</vt:lpstr>
      <vt:lpstr>The Human Face</vt:lpstr>
      <vt:lpstr>Design and the types of regulators</vt:lpstr>
      <vt:lpstr>PowerPoint Presentation</vt:lpstr>
      <vt:lpstr>PowerPoint Presentation</vt:lpstr>
      <vt:lpstr>Example</vt:lpstr>
      <vt:lpstr>PowerPoint Presentation</vt:lpstr>
      <vt:lpstr>PowerPoint Presentation</vt:lpstr>
      <vt:lpstr>Example</vt:lpstr>
      <vt:lpstr>Case Studies </vt:lpstr>
      <vt:lpstr>Failures</vt:lpstr>
      <vt:lpstr>PowerPoint Presentation</vt:lpstr>
      <vt:lpstr>Barriers</vt:lpstr>
      <vt:lpstr>What’s Different? Education and Training Tips</vt:lpstr>
      <vt:lpstr>Military intel</vt:lpstr>
      <vt:lpstr>Regulatory intel</vt:lpstr>
      <vt:lpstr>Analytical lens in regulation?</vt:lpstr>
      <vt:lpstr>Statistics and Profiling</vt:lpstr>
      <vt:lpstr>PowerPoint Presentation</vt:lpstr>
      <vt:lpstr>Royal Commission into Misconduct in the Banking, Superannuation and Financial Services Industry</vt:lpstr>
      <vt:lpstr>Banking continued…</vt:lpstr>
      <vt:lpstr>Question/s</vt:lpstr>
      <vt:lpstr>Building construction</vt:lpstr>
      <vt:lpstr>Design and intelligence issues</vt:lpstr>
      <vt:lpstr>PowerPoint Presentation</vt:lpstr>
      <vt:lpstr>Education and Training</vt:lpstr>
      <vt:lpstr>Competencies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2019-02-19T05:41:42Z</dcterms:created>
  <dcterms:modified xsi:type="dcterms:W3CDTF">2019-08-19T10:50:57Z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0x010100DEEA25CC0A0AC24199CDC46C25B8B0BC</vt:lpwstr>
  </property>
</Properties>
</file>