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300" r:id="rId3"/>
    <p:sldId id="280" r:id="rId4"/>
    <p:sldId id="281" r:id="rId5"/>
    <p:sldId id="282" r:id="rId6"/>
    <p:sldId id="262" r:id="rId7"/>
    <p:sldId id="283" r:id="rId8"/>
    <p:sldId id="285" r:id="rId9"/>
    <p:sldId id="264" r:id="rId10"/>
    <p:sldId id="265" r:id="rId11"/>
    <p:sldId id="301" r:id="rId12"/>
    <p:sldId id="309" r:id="rId13"/>
    <p:sldId id="263" r:id="rId14"/>
    <p:sldId id="306" r:id="rId15"/>
    <p:sldId id="308" r:id="rId16"/>
    <p:sldId id="266" r:id="rId17"/>
    <p:sldId id="312" r:id="rId18"/>
    <p:sldId id="313" r:id="rId19"/>
    <p:sldId id="305" r:id="rId20"/>
    <p:sldId id="307" r:id="rId21"/>
    <p:sldId id="310" r:id="rId22"/>
    <p:sldId id="311" r:id="rId23"/>
    <p:sldId id="274" r:id="rId24"/>
    <p:sldId id="277" r:id="rId2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autoAdjust="0"/>
    <p:restoredTop sz="91058" autoAdjust="0"/>
  </p:normalViewPr>
  <p:slideViewPr>
    <p:cSldViewPr snapToGrid="0">
      <p:cViewPr varScale="1">
        <p:scale>
          <a:sx n="95" d="100"/>
          <a:sy n="95" d="100"/>
        </p:scale>
        <p:origin x="365" y="77"/>
      </p:cViewPr>
      <p:guideLst>
        <p:guide orient="horz" pos="2160"/>
        <p:guide pos="3840"/>
      </p:guideLst>
    </p:cSldViewPr>
  </p:slideViewPr>
  <p:outlineViewPr>
    <p:cViewPr>
      <p:scale>
        <a:sx n="33" d="100"/>
        <a:sy n="33" d="100"/>
      </p:scale>
      <p:origin x="0" y="-67"/>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p:scale>
          <a:sx n="150" d="100"/>
          <a:sy n="150" d="100"/>
        </p:scale>
        <p:origin x="1550" y="-2275"/>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CA"/>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4EEB38F-FA34-444A-B739-6DB7A12BF08A}" type="datetimeFigureOut">
              <a:rPr lang="en-CA" smtClean="0"/>
              <a:t>2019-08-16</a:t>
            </a:fld>
            <a:endParaRPr lang="en-CA"/>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CA"/>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CA"/>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45A1E9B-851D-451B-A157-9DB89F6E99AB}" type="slidenum">
              <a:rPr lang="en-CA" smtClean="0"/>
              <a:t>‹#›</a:t>
            </a:fld>
            <a:endParaRPr lang="en-CA"/>
          </a:p>
        </p:txBody>
      </p:sp>
    </p:spTree>
    <p:extLst>
      <p:ext uri="{BB962C8B-B14F-4D97-AF65-F5344CB8AC3E}">
        <p14:creationId xmlns:p14="http://schemas.microsoft.com/office/powerpoint/2010/main" val="4109840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6825" y="414338"/>
            <a:ext cx="1778000" cy="1000125"/>
          </a:xfrm>
        </p:spPr>
      </p:sp>
      <p:sp>
        <p:nvSpPr>
          <p:cNvPr id="3" name="Notes Placeholder 2"/>
          <p:cNvSpPr>
            <a:spLocks noGrp="1"/>
          </p:cNvSpPr>
          <p:nvPr>
            <p:ph type="body" idx="1"/>
          </p:nvPr>
        </p:nvSpPr>
        <p:spPr>
          <a:xfrm>
            <a:off x="685800" y="1817369"/>
            <a:ext cx="5486400" cy="6867843"/>
          </a:xfrm>
        </p:spPr>
        <p:txBody>
          <a:bodyPr/>
          <a:lstStyle/>
          <a:p>
            <a:pPr>
              <a:spcAft>
                <a:spcPts val="1000"/>
              </a:spcAft>
            </a:pPr>
            <a:endParaRPr lang="en-CA" sz="1800" dirty="0"/>
          </a:p>
        </p:txBody>
      </p:sp>
      <p:sp>
        <p:nvSpPr>
          <p:cNvPr id="4" name="Slide Number Placeholder 3"/>
          <p:cNvSpPr>
            <a:spLocks noGrp="1"/>
          </p:cNvSpPr>
          <p:nvPr>
            <p:ph type="sldNum" sz="quarter" idx="10"/>
          </p:nvPr>
        </p:nvSpPr>
        <p:spPr/>
        <p:txBody>
          <a:bodyPr/>
          <a:lstStyle/>
          <a:p>
            <a:fld id="{8AF5A1E7-E284-4299-B951-6088CA0ED2C5}" type="slidenum">
              <a:rPr lang="en-CA" smtClean="0"/>
              <a:t>1</a:t>
            </a:fld>
            <a:endParaRPr lang="en-CA"/>
          </a:p>
        </p:txBody>
      </p:sp>
    </p:spTree>
    <p:extLst>
      <p:ext uri="{BB962C8B-B14F-4D97-AF65-F5344CB8AC3E}">
        <p14:creationId xmlns:p14="http://schemas.microsoft.com/office/powerpoint/2010/main" val="973195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7713" y="696913"/>
            <a:ext cx="2976562" cy="1674812"/>
          </a:xfrm>
        </p:spPr>
      </p:sp>
      <p:sp>
        <p:nvSpPr>
          <p:cNvPr id="3" name="Notes Placeholder 2"/>
          <p:cNvSpPr>
            <a:spLocks noGrp="1"/>
          </p:cNvSpPr>
          <p:nvPr>
            <p:ph type="body" idx="1"/>
          </p:nvPr>
        </p:nvSpPr>
        <p:spPr>
          <a:xfrm>
            <a:off x="701040" y="2371725"/>
            <a:ext cx="5608320" cy="6227445"/>
          </a:xfrm>
        </p:spPr>
        <p:txBody>
          <a:bodyPr/>
          <a:lstStyle/>
          <a:p>
            <a:pPr marL="182563" indent="-182563">
              <a:buFont typeface="Arial" panose="020B0604020202020204" pitchFamily="34" charset="0"/>
              <a:buChar char="•"/>
            </a:pPr>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10</a:t>
            </a:fld>
            <a:endParaRPr lang="en-CA"/>
          </a:p>
        </p:txBody>
      </p:sp>
    </p:spTree>
    <p:extLst>
      <p:ext uri="{BB962C8B-B14F-4D97-AF65-F5344CB8AC3E}">
        <p14:creationId xmlns:p14="http://schemas.microsoft.com/office/powerpoint/2010/main" val="2546857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7713" y="696913"/>
            <a:ext cx="2976562" cy="1674812"/>
          </a:xfrm>
        </p:spPr>
      </p:sp>
      <p:sp>
        <p:nvSpPr>
          <p:cNvPr id="3" name="Notes Placeholder 2"/>
          <p:cNvSpPr>
            <a:spLocks noGrp="1"/>
          </p:cNvSpPr>
          <p:nvPr>
            <p:ph type="body" idx="1"/>
          </p:nvPr>
        </p:nvSpPr>
        <p:spPr>
          <a:xfrm>
            <a:off x="701040" y="2371725"/>
            <a:ext cx="5608320" cy="6227445"/>
          </a:xfrm>
        </p:spPr>
        <p:txBody>
          <a:bodyPr/>
          <a:lstStyle/>
          <a:p>
            <a:pPr marL="182563" indent="-182563">
              <a:buFont typeface="Arial" panose="020B0604020202020204" pitchFamily="34" charset="0"/>
              <a:buChar char="•"/>
            </a:pPr>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11</a:t>
            </a:fld>
            <a:endParaRPr lang="en-CA"/>
          </a:p>
        </p:txBody>
      </p:sp>
    </p:spTree>
    <p:extLst>
      <p:ext uri="{BB962C8B-B14F-4D97-AF65-F5344CB8AC3E}">
        <p14:creationId xmlns:p14="http://schemas.microsoft.com/office/powerpoint/2010/main" val="2313516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a:xfrm>
            <a:off x="701040" y="4415790"/>
            <a:ext cx="5608320" cy="4183380"/>
          </a:xfrm>
        </p:spPr>
        <p:txBody>
          <a:bodyPr/>
          <a:lstStyle/>
          <a:p>
            <a:endParaRPr lang="en-CA" dirty="0"/>
          </a:p>
        </p:txBody>
      </p:sp>
      <p:sp>
        <p:nvSpPr>
          <p:cNvPr id="4" name="Slide Number Placeholder 3"/>
          <p:cNvSpPr>
            <a:spLocks noGrp="1"/>
          </p:cNvSpPr>
          <p:nvPr>
            <p:ph type="sldNum" sz="quarter" idx="10"/>
          </p:nvPr>
        </p:nvSpPr>
        <p:spPr/>
        <p:txBody>
          <a:bodyPr/>
          <a:lstStyle/>
          <a:p>
            <a:fld id="{845A1E9B-851D-451B-A157-9DB89F6E99AB}" type="slidenum">
              <a:rPr lang="en-CA" smtClean="0"/>
              <a:t>12</a:t>
            </a:fld>
            <a:endParaRPr lang="en-CA"/>
          </a:p>
        </p:txBody>
      </p:sp>
    </p:spTree>
    <p:extLst>
      <p:ext uri="{BB962C8B-B14F-4D97-AF65-F5344CB8AC3E}">
        <p14:creationId xmlns:p14="http://schemas.microsoft.com/office/powerpoint/2010/main" val="1250649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4450" y="696913"/>
            <a:ext cx="4381500" cy="2465387"/>
          </a:xfrm>
        </p:spPr>
      </p:sp>
      <p:sp>
        <p:nvSpPr>
          <p:cNvPr id="3" name="Notes Placeholder 2"/>
          <p:cNvSpPr>
            <a:spLocks noGrp="1"/>
          </p:cNvSpPr>
          <p:nvPr>
            <p:ph type="body" idx="1"/>
          </p:nvPr>
        </p:nvSpPr>
        <p:spPr>
          <a:xfrm>
            <a:off x="701040" y="3162300"/>
            <a:ext cx="5608320" cy="5436870"/>
          </a:xfrm>
        </p:spPr>
        <p:txBody>
          <a:bodyPr/>
          <a:lstStyle/>
          <a:p>
            <a:pPr marL="285750" indent="-285750">
              <a:buFont typeface="Arial" panose="020B0604020202020204" pitchFamily="34" charset="0"/>
              <a:buChar char="•"/>
            </a:pPr>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13</a:t>
            </a:fld>
            <a:endParaRPr lang="en-CA"/>
          </a:p>
        </p:txBody>
      </p:sp>
    </p:spTree>
    <p:extLst>
      <p:ext uri="{BB962C8B-B14F-4D97-AF65-F5344CB8AC3E}">
        <p14:creationId xmlns:p14="http://schemas.microsoft.com/office/powerpoint/2010/main" val="1364294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4300" y="493713"/>
            <a:ext cx="1701800" cy="958850"/>
          </a:xfrm>
        </p:spPr>
      </p:sp>
      <p:sp>
        <p:nvSpPr>
          <p:cNvPr id="3" name="Notes Placeholder 2"/>
          <p:cNvSpPr>
            <a:spLocks noGrp="1"/>
          </p:cNvSpPr>
          <p:nvPr>
            <p:ph type="body" idx="1"/>
          </p:nvPr>
        </p:nvSpPr>
        <p:spPr>
          <a:xfrm>
            <a:off x="701040" y="1452563"/>
            <a:ext cx="5608320" cy="7146607"/>
          </a:xfrm>
        </p:spPr>
        <p:txBody>
          <a:bodyPr/>
          <a:lstStyle/>
          <a:p>
            <a:pPr>
              <a:spcAft>
                <a:spcPts val="600"/>
              </a:spcAft>
            </a:pPr>
            <a:endParaRPr lang="en-CA"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45A1E9B-851D-451B-A157-9DB89F6E99AB}" type="slidenum">
              <a:rPr lang="en-CA" smtClean="0"/>
              <a:t>14</a:t>
            </a:fld>
            <a:endParaRPr lang="en-CA"/>
          </a:p>
        </p:txBody>
      </p:sp>
    </p:spTree>
    <p:extLst>
      <p:ext uri="{BB962C8B-B14F-4D97-AF65-F5344CB8AC3E}">
        <p14:creationId xmlns:p14="http://schemas.microsoft.com/office/powerpoint/2010/main" val="2576775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54300" y="493713"/>
            <a:ext cx="1701800" cy="958850"/>
          </a:xfrm>
        </p:spPr>
      </p:sp>
      <p:sp>
        <p:nvSpPr>
          <p:cNvPr id="3" name="Notes Placeholder 2"/>
          <p:cNvSpPr>
            <a:spLocks noGrp="1"/>
          </p:cNvSpPr>
          <p:nvPr>
            <p:ph type="body" idx="1"/>
          </p:nvPr>
        </p:nvSpPr>
        <p:spPr>
          <a:xfrm>
            <a:off x="701040" y="1452563"/>
            <a:ext cx="5608320" cy="7146607"/>
          </a:xfrm>
        </p:spPr>
        <p:txBody>
          <a:bodyPr/>
          <a:lstStyle/>
          <a:p>
            <a:pPr>
              <a:spcAft>
                <a:spcPts val="600"/>
              </a:spcAft>
            </a:pPr>
            <a:endParaRPr lang="en-CA"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45A1E9B-851D-451B-A157-9DB89F6E99AB}" type="slidenum">
              <a:rPr lang="en-CA" smtClean="0"/>
              <a:t>15</a:t>
            </a:fld>
            <a:endParaRPr lang="en-CA"/>
          </a:p>
        </p:txBody>
      </p:sp>
    </p:spTree>
    <p:extLst>
      <p:ext uri="{BB962C8B-B14F-4D97-AF65-F5344CB8AC3E}">
        <p14:creationId xmlns:p14="http://schemas.microsoft.com/office/powerpoint/2010/main" val="419607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16</a:t>
            </a:fld>
            <a:endParaRPr lang="en-CA"/>
          </a:p>
        </p:txBody>
      </p:sp>
    </p:spTree>
    <p:extLst>
      <p:ext uri="{BB962C8B-B14F-4D97-AF65-F5344CB8AC3E}">
        <p14:creationId xmlns:p14="http://schemas.microsoft.com/office/powerpoint/2010/main" val="2772858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9250" y="692150"/>
            <a:ext cx="6159500" cy="3465513"/>
          </a:xfrm>
        </p:spPr>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5A1E9B-851D-451B-A157-9DB89F6E99AB}"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Notes Placeholder 5">
            <a:extLst>
              <a:ext uri="{FF2B5EF4-FFF2-40B4-BE49-F238E27FC236}">
                <a16:creationId xmlns:a16="http://schemas.microsoft.com/office/drawing/2014/main" id="{D8118AA1-1C88-4974-A932-675F29D74305}"/>
              </a:ext>
            </a:extLst>
          </p:cNvPr>
          <p:cNvSpPr>
            <a:spLocks noGrp="1"/>
          </p:cNvSpPr>
          <p:nvPr>
            <p:ph type="body" sz="quarter" idx="3"/>
          </p:nvPr>
        </p:nvSpPr>
        <p:spPr/>
        <p:txBody>
          <a:bodyPr/>
          <a:lstStyle/>
          <a:p>
            <a:endParaRPr lang="en-CA"/>
          </a:p>
        </p:txBody>
      </p:sp>
    </p:spTree>
    <p:extLst>
      <p:ext uri="{BB962C8B-B14F-4D97-AF65-F5344CB8AC3E}">
        <p14:creationId xmlns:p14="http://schemas.microsoft.com/office/powerpoint/2010/main" val="3061301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9250" y="692150"/>
            <a:ext cx="6159500" cy="3465513"/>
          </a:xfrm>
        </p:spPr>
      </p:sp>
      <p:sp>
        <p:nvSpPr>
          <p:cNvPr id="3" name="Notes Placeholder 2"/>
          <p:cNvSpPr>
            <a:spLocks noGrp="1"/>
          </p:cNvSpPr>
          <p:nvPr>
            <p:ph type="body" idx="1"/>
          </p:nvPr>
        </p:nvSpPr>
        <p:spPr/>
        <p:txBody>
          <a:bodyPr/>
          <a:lstStyle/>
          <a:p>
            <a:r>
              <a:rPr lang="en-CA" sz="1800" dirty="0"/>
              <a:t>Here are a couple examples: </a:t>
            </a:r>
            <a:r>
              <a:rPr lang="en-CA" sz="1800" b="1" dirty="0">
                <a:solidFill>
                  <a:srgbClr val="FF0000"/>
                </a:solidFill>
              </a:rPr>
              <a:t>X </a:t>
            </a:r>
            <a:endParaRPr lang="en-CA" sz="1800" dirty="0"/>
          </a:p>
          <a:p>
            <a:pPr marL="733366" lvl="1" indent="-282064">
              <a:buFont typeface="Arial" panose="020B0604020202020204" pitchFamily="34" charset="0"/>
              <a:buChar char="•"/>
            </a:pPr>
            <a:r>
              <a:rPr lang="en-AU" sz="1800" dirty="0"/>
              <a:t>I</a:t>
            </a:r>
            <a:r>
              <a:rPr lang="en-CA" sz="1800" dirty="0"/>
              <a:t>MINT demonstration </a:t>
            </a:r>
            <a:r>
              <a:rPr lang="en-CA" sz="1800" b="1" dirty="0">
                <a:solidFill>
                  <a:srgbClr val="FF0000"/>
                </a:solidFill>
              </a:rPr>
              <a:t>X</a:t>
            </a:r>
            <a:endParaRPr lang="en-CA" sz="1800" dirty="0"/>
          </a:p>
          <a:p>
            <a:pPr marL="733366" lvl="1" indent="-282064">
              <a:buFont typeface="Arial" panose="020B0604020202020204" pitchFamily="34" charset="0"/>
              <a:buChar char="•"/>
            </a:pPr>
            <a:r>
              <a:rPr lang="en-AU" sz="1800" dirty="0"/>
              <a:t>F</a:t>
            </a:r>
            <a:r>
              <a:rPr lang="en-CA" sz="1800" dirty="0"/>
              <a:t>INTRAC vs ITAC, as an </a:t>
            </a:r>
            <a:r>
              <a:rPr lang="en-CA" sz="1800" b="1" dirty="0"/>
              <a:t>all-source </a:t>
            </a:r>
            <a:r>
              <a:rPr lang="en-CA" sz="1800" dirty="0"/>
              <a:t>analyst</a:t>
            </a:r>
          </a:p>
          <a:p>
            <a:pPr marL="1184668" lvl="2" indent="-282064">
              <a:buFont typeface="Arial" panose="020B0604020202020204" pitchFamily="34" charset="0"/>
              <a:buChar char="•"/>
            </a:pPr>
            <a:r>
              <a:rPr lang="en-CA" sz="1800" dirty="0"/>
              <a:t>Developed the concepts and model for terrorist resourcing</a:t>
            </a:r>
          </a:p>
          <a:p>
            <a:endParaRPr lang="en-CA" sz="1800" dirty="0"/>
          </a:p>
          <a:p>
            <a:pPr marL="282064" indent="-282064">
              <a:buFont typeface="Arial" panose="020B0604020202020204" pitchFamily="34" charset="0"/>
              <a:buChar char="•"/>
            </a:pPr>
            <a:r>
              <a:rPr lang="en-CA" sz="1800" dirty="0"/>
              <a:t>While all intelligence professionals require synthesis capabilities, in both all-source intelligence and strategic intelligence one must be very much a synthesist</a:t>
            </a:r>
          </a:p>
          <a:p>
            <a:pPr marL="282064" indent="-282064">
              <a:buFont typeface="Arial" panose="020B0604020202020204" pitchFamily="34" charset="0"/>
              <a:buChar char="•"/>
            </a:pPr>
            <a:endParaRPr lang="en-AU" sz="1800" dirty="0"/>
          </a:p>
          <a:p>
            <a:pPr marL="282064" indent="-282064">
              <a:buFont typeface="Arial" panose="020B0604020202020204" pitchFamily="34" charset="0"/>
              <a:buChar char="•"/>
            </a:pPr>
            <a:r>
              <a:rPr lang="en-AU" sz="1800" dirty="0"/>
              <a:t>T</a:t>
            </a:r>
            <a:r>
              <a:rPr lang="en-CA" sz="1800" dirty="0"/>
              <a:t>he question is, do we recognize this, train for it and include it in performance assessments?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5A1E9B-851D-451B-A157-9DB89F6E99AB}"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7889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45A1E9B-851D-451B-A157-9DB89F6E99AB}" type="slidenum">
              <a:rPr lang="en-CA" smtClean="0"/>
              <a:t>19</a:t>
            </a:fld>
            <a:endParaRPr lang="en-CA"/>
          </a:p>
        </p:txBody>
      </p:sp>
    </p:spTree>
    <p:extLst>
      <p:ext uri="{BB962C8B-B14F-4D97-AF65-F5344CB8AC3E}">
        <p14:creationId xmlns:p14="http://schemas.microsoft.com/office/powerpoint/2010/main" val="202188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2</a:t>
            </a:fld>
            <a:endParaRPr lang="en-CA"/>
          </a:p>
        </p:txBody>
      </p:sp>
    </p:spTree>
    <p:extLst>
      <p:ext uri="{BB962C8B-B14F-4D97-AF65-F5344CB8AC3E}">
        <p14:creationId xmlns:p14="http://schemas.microsoft.com/office/powerpoint/2010/main" val="2712178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20</a:t>
            </a:fld>
            <a:endParaRPr lang="en-CA"/>
          </a:p>
        </p:txBody>
      </p:sp>
    </p:spTree>
    <p:extLst>
      <p:ext uri="{BB962C8B-B14F-4D97-AF65-F5344CB8AC3E}">
        <p14:creationId xmlns:p14="http://schemas.microsoft.com/office/powerpoint/2010/main" val="2901047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21</a:t>
            </a:fld>
            <a:endParaRPr lang="en-CA"/>
          </a:p>
        </p:txBody>
      </p:sp>
    </p:spTree>
    <p:extLst>
      <p:ext uri="{BB962C8B-B14F-4D97-AF65-F5344CB8AC3E}">
        <p14:creationId xmlns:p14="http://schemas.microsoft.com/office/powerpoint/2010/main" val="1051455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22</a:t>
            </a:fld>
            <a:endParaRPr lang="en-CA"/>
          </a:p>
        </p:txBody>
      </p:sp>
    </p:spTree>
    <p:extLst>
      <p:ext uri="{BB962C8B-B14F-4D97-AF65-F5344CB8AC3E}">
        <p14:creationId xmlns:p14="http://schemas.microsoft.com/office/powerpoint/2010/main" val="695361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45A1E9B-851D-451B-A157-9DB89F6E99AB}" type="slidenum">
              <a:rPr lang="en-CA" smtClean="0"/>
              <a:t>23</a:t>
            </a:fld>
            <a:endParaRPr lang="en-CA"/>
          </a:p>
        </p:txBody>
      </p:sp>
    </p:spTree>
    <p:extLst>
      <p:ext uri="{BB962C8B-B14F-4D97-AF65-F5344CB8AC3E}">
        <p14:creationId xmlns:p14="http://schemas.microsoft.com/office/powerpoint/2010/main" val="4042309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6200" y="488950"/>
            <a:ext cx="1778000" cy="1000125"/>
          </a:xfrm>
        </p:spPr>
      </p:sp>
      <p:sp>
        <p:nvSpPr>
          <p:cNvPr id="3" name="Notes Placeholder 2"/>
          <p:cNvSpPr>
            <a:spLocks noGrp="1"/>
          </p:cNvSpPr>
          <p:nvPr>
            <p:ph type="body" idx="1"/>
          </p:nvPr>
        </p:nvSpPr>
        <p:spPr>
          <a:xfrm>
            <a:off x="701040" y="1489257"/>
            <a:ext cx="5608320" cy="7060985"/>
          </a:xfrm>
        </p:spPr>
        <p:txBody>
          <a:bodyPr/>
          <a:lstStyle/>
          <a:p>
            <a:r>
              <a:rPr lang="en-CA" sz="1800" dirty="0">
                <a:solidFill>
                  <a:srgbClr val="FF0000"/>
                </a:solidFill>
                <a:latin typeface="Arial Black" pitchFamily="34" charset="0"/>
              </a:rPr>
              <a:t>X</a:t>
            </a:r>
            <a:endParaRPr lang="en-CA" sz="1700" dirty="0"/>
          </a:p>
        </p:txBody>
      </p:sp>
      <p:sp>
        <p:nvSpPr>
          <p:cNvPr id="4" name="Slide Number Placeholder 3"/>
          <p:cNvSpPr>
            <a:spLocks noGrp="1"/>
          </p:cNvSpPr>
          <p:nvPr>
            <p:ph type="sldNum" sz="quarter" idx="10"/>
          </p:nvPr>
        </p:nvSpPr>
        <p:spPr/>
        <p:txBody>
          <a:bodyPr/>
          <a:lstStyle/>
          <a:p>
            <a:fld id="{8AF5A1E7-E284-4299-B951-6088CA0ED2C5}" type="slidenum">
              <a:rPr lang="en-CA" smtClean="0"/>
              <a:t>24</a:t>
            </a:fld>
            <a:endParaRPr lang="en-CA"/>
          </a:p>
        </p:txBody>
      </p:sp>
    </p:spTree>
    <p:extLst>
      <p:ext uri="{BB962C8B-B14F-4D97-AF65-F5344CB8AC3E}">
        <p14:creationId xmlns:p14="http://schemas.microsoft.com/office/powerpoint/2010/main" val="1774068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sz="1800" i="1" dirty="0"/>
          </a:p>
        </p:txBody>
      </p:sp>
      <p:sp>
        <p:nvSpPr>
          <p:cNvPr id="4" name="Slide Number Placeholder 3"/>
          <p:cNvSpPr>
            <a:spLocks noGrp="1"/>
          </p:cNvSpPr>
          <p:nvPr>
            <p:ph type="sldNum" sz="quarter" idx="10"/>
          </p:nvPr>
        </p:nvSpPr>
        <p:spPr/>
        <p:txBody>
          <a:bodyPr/>
          <a:lstStyle/>
          <a:p>
            <a:fld id="{845A1E9B-851D-451B-A157-9DB89F6E99AB}" type="slidenum">
              <a:rPr lang="en-CA" smtClean="0"/>
              <a:t>3</a:t>
            </a:fld>
            <a:endParaRPr lang="en-CA"/>
          </a:p>
        </p:txBody>
      </p:sp>
    </p:spTree>
    <p:extLst>
      <p:ext uri="{BB962C8B-B14F-4D97-AF65-F5344CB8AC3E}">
        <p14:creationId xmlns:p14="http://schemas.microsoft.com/office/powerpoint/2010/main" val="236539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4</a:t>
            </a:fld>
            <a:endParaRPr lang="en-CA"/>
          </a:p>
        </p:txBody>
      </p:sp>
    </p:spTree>
    <p:extLst>
      <p:ext uri="{BB962C8B-B14F-4D97-AF65-F5344CB8AC3E}">
        <p14:creationId xmlns:p14="http://schemas.microsoft.com/office/powerpoint/2010/main" val="603017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5</a:t>
            </a:fld>
            <a:endParaRPr lang="en-CA"/>
          </a:p>
        </p:txBody>
      </p:sp>
    </p:spTree>
    <p:extLst>
      <p:ext uri="{BB962C8B-B14F-4D97-AF65-F5344CB8AC3E}">
        <p14:creationId xmlns:p14="http://schemas.microsoft.com/office/powerpoint/2010/main" val="2123199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45A1E9B-851D-451B-A157-9DB89F6E99AB}" type="slidenum">
              <a:rPr lang="en-CA" smtClean="0"/>
              <a:t>6</a:t>
            </a:fld>
            <a:endParaRPr lang="en-CA"/>
          </a:p>
        </p:txBody>
      </p:sp>
    </p:spTree>
    <p:extLst>
      <p:ext uri="{BB962C8B-B14F-4D97-AF65-F5344CB8AC3E}">
        <p14:creationId xmlns:p14="http://schemas.microsoft.com/office/powerpoint/2010/main" val="1248141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a:ln>
            <a:solidFill>
              <a:schemeClr val="bg2"/>
            </a:solidFill>
          </a:ln>
        </p:spPr>
        <p:txBody>
          <a:bodyPr/>
          <a:lstStyle/>
          <a:p>
            <a:endParaRPr lang="en-CA" dirty="0"/>
          </a:p>
        </p:txBody>
      </p:sp>
      <p:sp>
        <p:nvSpPr>
          <p:cNvPr id="4" name="Slide Number Placeholder 3"/>
          <p:cNvSpPr>
            <a:spLocks noGrp="1"/>
          </p:cNvSpPr>
          <p:nvPr>
            <p:ph type="sldNum" sz="quarter" idx="10"/>
          </p:nvPr>
        </p:nvSpPr>
        <p:spPr/>
        <p:txBody>
          <a:bodyPr/>
          <a:lstStyle/>
          <a:p>
            <a:fld id="{845A1E9B-851D-451B-A157-9DB89F6E99AB}" type="slidenum">
              <a:rPr lang="en-CA" smtClean="0"/>
              <a:t>7</a:t>
            </a:fld>
            <a:endParaRPr lang="en-CA"/>
          </a:p>
        </p:txBody>
      </p:sp>
    </p:spTree>
    <p:extLst>
      <p:ext uri="{BB962C8B-B14F-4D97-AF65-F5344CB8AC3E}">
        <p14:creationId xmlns:p14="http://schemas.microsoft.com/office/powerpoint/2010/main" val="58796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45A1E9B-851D-451B-A157-9DB89F6E99AB}" type="slidenum">
              <a:rPr lang="en-CA" smtClean="0"/>
              <a:t>8</a:t>
            </a:fld>
            <a:endParaRPr lang="en-CA"/>
          </a:p>
        </p:txBody>
      </p:sp>
    </p:spTree>
    <p:extLst>
      <p:ext uri="{BB962C8B-B14F-4D97-AF65-F5344CB8AC3E}">
        <p14:creationId xmlns:p14="http://schemas.microsoft.com/office/powerpoint/2010/main" val="2920437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27238" y="696913"/>
            <a:ext cx="2955925" cy="1663700"/>
          </a:xfrm>
        </p:spPr>
      </p:sp>
      <p:sp>
        <p:nvSpPr>
          <p:cNvPr id="3" name="Notes Placeholder 2"/>
          <p:cNvSpPr>
            <a:spLocks noGrp="1"/>
          </p:cNvSpPr>
          <p:nvPr>
            <p:ph type="body" idx="1"/>
          </p:nvPr>
        </p:nvSpPr>
        <p:spPr>
          <a:xfrm>
            <a:off x="701040" y="2360613"/>
            <a:ext cx="5608320" cy="6702364"/>
          </a:xfrm>
        </p:spPr>
        <p:txBody>
          <a:bodyPr/>
          <a:lstStyle/>
          <a:p>
            <a:endParaRPr lang="en-CA" sz="1800" dirty="0"/>
          </a:p>
        </p:txBody>
      </p:sp>
      <p:sp>
        <p:nvSpPr>
          <p:cNvPr id="4" name="Slide Number Placeholder 3"/>
          <p:cNvSpPr>
            <a:spLocks noGrp="1"/>
          </p:cNvSpPr>
          <p:nvPr>
            <p:ph type="sldNum" sz="quarter" idx="10"/>
          </p:nvPr>
        </p:nvSpPr>
        <p:spPr/>
        <p:txBody>
          <a:bodyPr/>
          <a:lstStyle/>
          <a:p>
            <a:fld id="{845A1E9B-851D-451B-A157-9DB89F6E99AB}" type="slidenum">
              <a:rPr lang="en-CA" smtClean="0"/>
              <a:t>9</a:t>
            </a:fld>
            <a:endParaRPr lang="en-CA"/>
          </a:p>
        </p:txBody>
      </p:sp>
    </p:spTree>
    <p:extLst>
      <p:ext uri="{BB962C8B-B14F-4D97-AF65-F5344CB8AC3E}">
        <p14:creationId xmlns:p14="http://schemas.microsoft.com/office/powerpoint/2010/main" val="477395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41F24337-FFF5-4CFD-929C-B1AA5E074311}" type="datetimeFigureOut">
              <a:rPr lang="en-CA" smtClean="0"/>
              <a:t>2019-08-16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798040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1F24337-FFF5-4CFD-929C-B1AA5E074311}" type="datetimeFigureOut">
              <a:rPr lang="en-CA" smtClean="0"/>
              <a:t>2019-08-16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3803327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1F24337-FFF5-4CFD-929C-B1AA5E074311}" type="datetimeFigureOut">
              <a:rPr lang="en-CA" smtClean="0"/>
              <a:t>2019-08-16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1763081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1F24337-FFF5-4CFD-929C-B1AA5E074311}" type="datetimeFigureOut">
              <a:rPr lang="en-CA" smtClean="0"/>
              <a:t>2019-08-16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677996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F24337-FFF5-4CFD-929C-B1AA5E074311}" type="datetimeFigureOut">
              <a:rPr lang="en-CA" smtClean="0"/>
              <a:t>2019-08-16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4133982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41F24337-FFF5-4CFD-929C-B1AA5E074311}" type="datetimeFigureOut">
              <a:rPr lang="en-CA" smtClean="0"/>
              <a:t>2019-08-16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1443210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41F24337-FFF5-4CFD-929C-B1AA5E074311}" type="datetimeFigureOut">
              <a:rPr lang="en-CA" smtClean="0"/>
              <a:t>2019-08-16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208099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41F24337-FFF5-4CFD-929C-B1AA5E074311}" type="datetimeFigureOut">
              <a:rPr lang="en-CA" smtClean="0"/>
              <a:t>2019-08-16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573234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F24337-FFF5-4CFD-929C-B1AA5E074311}" type="datetimeFigureOut">
              <a:rPr lang="en-CA" smtClean="0"/>
              <a:t>2019-08-16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1304247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F24337-FFF5-4CFD-929C-B1AA5E074311}" type="datetimeFigureOut">
              <a:rPr lang="en-CA" smtClean="0"/>
              <a:t>2019-08-16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2468796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F24337-FFF5-4CFD-929C-B1AA5E074311}" type="datetimeFigureOut">
              <a:rPr lang="en-CA" smtClean="0"/>
              <a:t>2019-08-16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426E4DE-5A30-4DFE-8E5C-747FD94F7CD2}" type="slidenum">
              <a:rPr lang="en-CA" smtClean="0"/>
              <a:t>‹#›</a:t>
            </a:fld>
            <a:endParaRPr lang="en-CA"/>
          </a:p>
        </p:txBody>
      </p:sp>
    </p:spTree>
    <p:extLst>
      <p:ext uri="{BB962C8B-B14F-4D97-AF65-F5344CB8AC3E}">
        <p14:creationId xmlns:p14="http://schemas.microsoft.com/office/powerpoint/2010/main" val="2953279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F24337-FFF5-4CFD-929C-B1AA5E074311}" type="datetimeFigureOut">
              <a:rPr lang="en-CA" smtClean="0"/>
              <a:t>2019-08-16</a:t>
            </a:fld>
            <a:endParaRPr lang="en-CA"/>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26E4DE-5A30-4DFE-8E5C-747FD94F7CD2}" type="slidenum">
              <a:rPr lang="en-CA" smtClean="0"/>
              <a:t>‹#›</a:t>
            </a:fld>
            <a:endParaRPr lang="en-CA"/>
          </a:p>
        </p:txBody>
      </p:sp>
    </p:spTree>
    <p:extLst>
      <p:ext uri="{BB962C8B-B14F-4D97-AF65-F5344CB8AC3E}">
        <p14:creationId xmlns:p14="http://schemas.microsoft.com/office/powerpoint/2010/main" val="2332203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jjjs@rogers.com"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904240"/>
            <a:ext cx="6858000" cy="3114604"/>
          </a:xfrm>
        </p:spPr>
        <p:txBody>
          <a:bodyPr>
            <a:noAutofit/>
          </a:bodyPr>
          <a:lstStyle/>
          <a:p>
            <a:r>
              <a:rPr lang="en-CA" sz="6600" b="1" dirty="0"/>
              <a:t>Synthesis</a:t>
            </a:r>
            <a:br>
              <a:rPr lang="en-CA" sz="4800" b="1" dirty="0"/>
            </a:br>
            <a:r>
              <a:rPr lang="en-CA" dirty="0"/>
              <a:t>The necessary, but often neglected component of Intelligence</a:t>
            </a:r>
            <a:endParaRPr lang="en-CA" sz="4800" b="1" dirty="0"/>
          </a:p>
        </p:txBody>
      </p:sp>
      <p:sp>
        <p:nvSpPr>
          <p:cNvPr id="3" name="Subtitle 2"/>
          <p:cNvSpPr>
            <a:spLocks noGrp="1"/>
          </p:cNvSpPr>
          <p:nvPr>
            <p:ph type="subTitle" idx="1"/>
          </p:nvPr>
        </p:nvSpPr>
        <p:spPr>
          <a:xfrm>
            <a:off x="2667000" y="4173979"/>
            <a:ext cx="6858000" cy="1873530"/>
          </a:xfrm>
        </p:spPr>
        <p:txBody>
          <a:bodyPr>
            <a:normAutofit fontScale="85000" lnSpcReduction="20000"/>
          </a:bodyPr>
          <a:lstStyle/>
          <a:p>
            <a:r>
              <a:rPr lang="en-CA" sz="2800" dirty="0"/>
              <a:t>Intelligence 2019</a:t>
            </a:r>
            <a:br>
              <a:rPr lang="en-CA" sz="2800" dirty="0"/>
            </a:br>
            <a:r>
              <a:rPr lang="en-CA" sz="2800" dirty="0"/>
              <a:t>20 </a:t>
            </a:r>
            <a:r>
              <a:rPr lang="en-CA" sz="2600" dirty="0"/>
              <a:t>August, 2019</a:t>
            </a:r>
          </a:p>
          <a:p>
            <a:endParaRPr lang="en-CA" sz="2800" dirty="0"/>
          </a:p>
          <a:p>
            <a:r>
              <a:rPr lang="en-CA" sz="2800" dirty="0"/>
              <a:t>John M Schmidt</a:t>
            </a:r>
          </a:p>
          <a:p>
            <a:r>
              <a:rPr lang="en-CA" sz="2800" dirty="0"/>
              <a:t>CANSYNTH</a:t>
            </a:r>
          </a:p>
          <a:p>
            <a:endParaRPr lang="en-CA" sz="2800" dirty="0"/>
          </a:p>
          <a:p>
            <a:endParaRPr lang="en-CA" dirty="0"/>
          </a:p>
        </p:txBody>
      </p:sp>
    </p:spTree>
    <p:extLst>
      <p:ext uri="{BB962C8B-B14F-4D97-AF65-F5344CB8AC3E}">
        <p14:creationId xmlns:p14="http://schemas.microsoft.com/office/powerpoint/2010/main" val="588077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as a Discipline</a:t>
            </a:r>
          </a:p>
        </p:txBody>
      </p:sp>
      <p:sp>
        <p:nvSpPr>
          <p:cNvPr id="3" name="Content Placeholder 2"/>
          <p:cNvSpPr>
            <a:spLocks noGrp="1"/>
          </p:cNvSpPr>
          <p:nvPr>
            <p:ph idx="1"/>
          </p:nvPr>
        </p:nvSpPr>
        <p:spPr>
          <a:xfrm>
            <a:off x="1058332" y="1600201"/>
            <a:ext cx="10075335" cy="5257799"/>
          </a:xfrm>
        </p:spPr>
        <p:txBody>
          <a:bodyPr>
            <a:normAutofit lnSpcReduction="10000"/>
          </a:bodyPr>
          <a:lstStyle/>
          <a:p>
            <a:r>
              <a:rPr lang="en-CA" sz="3600" dirty="0"/>
              <a:t>More than methodologies, tools and techniques</a:t>
            </a:r>
          </a:p>
          <a:p>
            <a:r>
              <a:rPr lang="en-CA" sz="3600" dirty="0"/>
              <a:t>Interdisciplinary integration</a:t>
            </a:r>
          </a:p>
          <a:p>
            <a:r>
              <a:rPr lang="en-CA" sz="3600" dirty="0"/>
              <a:t>Must be able to:</a:t>
            </a:r>
          </a:p>
          <a:p>
            <a:pPr lvl="1"/>
            <a:r>
              <a:rPr lang="en-CA" sz="3600" dirty="0"/>
              <a:t>understand many types of quantitative and qualitative analysis methodologies and their results</a:t>
            </a:r>
          </a:p>
          <a:p>
            <a:pPr lvl="1"/>
            <a:r>
              <a:rPr lang="en-CA" sz="3600" dirty="0"/>
              <a:t>speak and listen to specialists in their languages and synthesize what they provide into the language of decision-makers</a:t>
            </a:r>
            <a:endParaRPr lang="en-CA" sz="3200" dirty="0"/>
          </a:p>
        </p:txBody>
      </p:sp>
    </p:spTree>
    <p:extLst>
      <p:ext uri="{BB962C8B-B14F-4D97-AF65-F5344CB8AC3E}">
        <p14:creationId xmlns:p14="http://schemas.microsoft.com/office/powerpoint/2010/main" val="3855679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as a Discipline</a:t>
            </a:r>
          </a:p>
        </p:txBody>
      </p:sp>
      <p:sp>
        <p:nvSpPr>
          <p:cNvPr id="3" name="Content Placeholder 2"/>
          <p:cNvSpPr>
            <a:spLocks noGrp="1"/>
          </p:cNvSpPr>
          <p:nvPr>
            <p:ph idx="1"/>
          </p:nvPr>
        </p:nvSpPr>
        <p:spPr>
          <a:xfrm>
            <a:off x="1058333" y="1437362"/>
            <a:ext cx="10083800" cy="5162909"/>
          </a:xfrm>
        </p:spPr>
        <p:txBody>
          <a:bodyPr>
            <a:normAutofit lnSpcReduction="10000"/>
          </a:bodyPr>
          <a:lstStyle/>
          <a:p>
            <a:pPr marL="0" indent="0" algn="just">
              <a:buNone/>
            </a:pPr>
            <a:r>
              <a:rPr lang="en-CA" sz="3600" dirty="0"/>
              <a:t>Synthesis is primarily a way of thinking that sets aside one’s own “expertise” and perspective (including assumptions, biases and mindset), and systematically pursues as many relevant inputs and perspectives as possible; understands them, challenges and validates them, both individually and in relation to one another; seeks congruence or meshing, gaps and overlaps, agreement and disagreement; and seeks to understand and interpret the whole to which those that survive contribute.</a:t>
            </a:r>
          </a:p>
        </p:txBody>
      </p:sp>
    </p:spTree>
    <p:extLst>
      <p:ext uri="{BB962C8B-B14F-4D97-AF65-F5344CB8AC3E}">
        <p14:creationId xmlns:p14="http://schemas.microsoft.com/office/powerpoint/2010/main" val="1597107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5938AF14-3A7D-402B-99A8-0A0B10E606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55569"/>
            <a:ext cx="12189979" cy="4546862"/>
          </a:xfrm>
          <a:prstGeom prst="rect">
            <a:avLst/>
          </a:prstGeom>
        </p:spPr>
      </p:pic>
      <p:sp>
        <p:nvSpPr>
          <p:cNvPr id="4" name="Rectangle 3">
            <a:extLst>
              <a:ext uri="{FF2B5EF4-FFF2-40B4-BE49-F238E27FC236}">
                <a16:creationId xmlns:a16="http://schemas.microsoft.com/office/drawing/2014/main" id="{017FE855-54D2-4FBD-9F64-1994131DD929}"/>
              </a:ext>
            </a:extLst>
          </p:cNvPr>
          <p:cNvSpPr/>
          <p:nvPr/>
        </p:nvSpPr>
        <p:spPr>
          <a:xfrm>
            <a:off x="5807242" y="6488668"/>
            <a:ext cx="6384758" cy="369332"/>
          </a:xfrm>
          <a:prstGeom prst="rect">
            <a:avLst/>
          </a:prstGeom>
        </p:spPr>
        <p:txBody>
          <a:bodyPr wrap="square">
            <a:spAutoFit/>
          </a:bodyPr>
          <a:lstStyle/>
          <a:p>
            <a:pPr algn="r"/>
            <a:r>
              <a:rPr lang="en-CA" i="1" dirty="0">
                <a:solidFill>
                  <a:srgbClr val="808080"/>
                </a:solidFill>
                <a:latin typeface="Verdana" panose="020B0604030504040204" pitchFamily="34" charset="0"/>
                <a:ea typeface="Verdana" panose="020B0604030504040204" pitchFamily="34" charset="0"/>
              </a:rPr>
              <a:t>Integration and Implementation Sciences word </a:t>
            </a:r>
            <a:r>
              <a:rPr lang="en-CA" i="1" dirty="0">
                <a:solidFill>
                  <a:srgbClr val="808080"/>
                </a:solidFill>
                <a:latin typeface="Verdana" panose="020B0604030504040204" pitchFamily="34" charset="0"/>
              </a:rPr>
              <a:t>cloud</a:t>
            </a:r>
            <a:endParaRPr lang="en-CA" dirty="0"/>
          </a:p>
        </p:txBody>
      </p:sp>
      <p:grpSp>
        <p:nvGrpSpPr>
          <p:cNvPr id="10" name="Group 9">
            <a:extLst>
              <a:ext uri="{FF2B5EF4-FFF2-40B4-BE49-F238E27FC236}">
                <a16:creationId xmlns:a16="http://schemas.microsoft.com/office/drawing/2014/main" id="{876F8F5F-88E5-4774-81BF-3280CE64F3B7}"/>
              </a:ext>
            </a:extLst>
          </p:cNvPr>
          <p:cNvGrpSpPr/>
          <p:nvPr/>
        </p:nvGrpSpPr>
        <p:grpSpPr>
          <a:xfrm>
            <a:off x="428625" y="1619250"/>
            <a:ext cx="11334750" cy="3619500"/>
            <a:chOff x="-1438910" y="1843950"/>
            <a:chExt cx="12051649" cy="3170098"/>
          </a:xfrm>
        </p:grpSpPr>
        <p:sp>
          <p:nvSpPr>
            <p:cNvPr id="8" name="Freeform: Shape 7">
              <a:extLst>
                <a:ext uri="{FF2B5EF4-FFF2-40B4-BE49-F238E27FC236}">
                  <a16:creationId xmlns:a16="http://schemas.microsoft.com/office/drawing/2014/main" id="{8ED57B5F-D275-4682-A452-BFD95B2191EA}"/>
                </a:ext>
              </a:extLst>
            </p:cNvPr>
            <p:cNvSpPr/>
            <p:nvPr/>
          </p:nvSpPr>
          <p:spPr>
            <a:xfrm>
              <a:off x="2591923" y="2843364"/>
              <a:ext cx="3990226" cy="1409561"/>
            </a:xfrm>
            <a:custGeom>
              <a:avLst/>
              <a:gdLst>
                <a:gd name="connsiteX0" fmla="*/ 231876 w 4379983"/>
                <a:gd name="connsiteY0" fmla="*/ 172882 h 1737839"/>
                <a:gd name="connsiteX1" fmla="*/ 351146 w 4379983"/>
                <a:gd name="connsiteY1" fmla="*/ 159629 h 1737839"/>
                <a:gd name="connsiteX2" fmla="*/ 642694 w 4379983"/>
                <a:gd name="connsiteY2" fmla="*/ 146377 h 1737839"/>
                <a:gd name="connsiteX3" fmla="*/ 735459 w 4379983"/>
                <a:gd name="connsiteY3" fmla="*/ 119873 h 1737839"/>
                <a:gd name="connsiteX4" fmla="*/ 920989 w 4379983"/>
                <a:gd name="connsiteY4" fmla="*/ 80116 h 1737839"/>
                <a:gd name="connsiteX5" fmla="*/ 1119772 w 4379983"/>
                <a:gd name="connsiteY5" fmla="*/ 93369 h 1737839"/>
                <a:gd name="connsiteX6" fmla="*/ 1172780 w 4379983"/>
                <a:gd name="connsiteY6" fmla="*/ 146377 h 1737839"/>
                <a:gd name="connsiteX7" fmla="*/ 1225789 w 4379983"/>
                <a:gd name="connsiteY7" fmla="*/ 172882 h 1737839"/>
                <a:gd name="connsiteX8" fmla="*/ 1371563 w 4379983"/>
                <a:gd name="connsiteY8" fmla="*/ 199386 h 1737839"/>
                <a:gd name="connsiteX9" fmla="*/ 1477580 w 4379983"/>
                <a:gd name="connsiteY9" fmla="*/ 225890 h 1737839"/>
                <a:gd name="connsiteX10" fmla="*/ 1623354 w 4379983"/>
                <a:gd name="connsiteY10" fmla="*/ 252395 h 1737839"/>
                <a:gd name="connsiteX11" fmla="*/ 1702867 w 4379983"/>
                <a:gd name="connsiteY11" fmla="*/ 265647 h 1737839"/>
                <a:gd name="connsiteX12" fmla="*/ 2166694 w 4379983"/>
                <a:gd name="connsiteY12" fmla="*/ 239142 h 1737839"/>
                <a:gd name="connsiteX13" fmla="*/ 2219702 w 4379983"/>
                <a:gd name="connsiteY13" fmla="*/ 106621 h 1737839"/>
                <a:gd name="connsiteX14" fmla="*/ 2272711 w 4379983"/>
                <a:gd name="connsiteY14" fmla="*/ 80116 h 1737839"/>
                <a:gd name="connsiteX15" fmla="*/ 2325720 w 4379983"/>
                <a:gd name="connsiteY15" fmla="*/ 603 h 1737839"/>
                <a:gd name="connsiteX16" fmla="*/ 2418485 w 4379983"/>
                <a:gd name="connsiteY16" fmla="*/ 13855 h 1737839"/>
                <a:gd name="connsiteX17" fmla="*/ 2471494 w 4379983"/>
                <a:gd name="connsiteY17" fmla="*/ 40360 h 1737839"/>
                <a:gd name="connsiteX18" fmla="*/ 2590763 w 4379983"/>
                <a:gd name="connsiteY18" fmla="*/ 66864 h 1737839"/>
                <a:gd name="connsiteX19" fmla="*/ 3611180 w 4379983"/>
                <a:gd name="connsiteY19" fmla="*/ 93369 h 1737839"/>
                <a:gd name="connsiteX20" fmla="*/ 3637685 w 4379983"/>
                <a:gd name="connsiteY20" fmla="*/ 146377 h 1737839"/>
                <a:gd name="connsiteX21" fmla="*/ 3730450 w 4379983"/>
                <a:gd name="connsiteY21" fmla="*/ 186134 h 1737839"/>
                <a:gd name="connsiteX22" fmla="*/ 3809963 w 4379983"/>
                <a:gd name="connsiteY22" fmla="*/ 212638 h 1737839"/>
                <a:gd name="connsiteX23" fmla="*/ 3902728 w 4379983"/>
                <a:gd name="connsiteY23" fmla="*/ 239142 h 1737839"/>
                <a:gd name="connsiteX24" fmla="*/ 3982241 w 4379983"/>
                <a:gd name="connsiteY24" fmla="*/ 371664 h 1737839"/>
                <a:gd name="connsiteX25" fmla="*/ 4048502 w 4379983"/>
                <a:gd name="connsiteY25" fmla="*/ 437925 h 1737839"/>
                <a:gd name="connsiteX26" fmla="*/ 4075007 w 4379983"/>
                <a:gd name="connsiteY26" fmla="*/ 464429 h 1737839"/>
                <a:gd name="connsiteX27" fmla="*/ 4194276 w 4379983"/>
                <a:gd name="connsiteY27" fmla="*/ 557195 h 1737839"/>
                <a:gd name="connsiteX28" fmla="*/ 4247285 w 4379983"/>
                <a:gd name="connsiteY28" fmla="*/ 636708 h 1737839"/>
                <a:gd name="connsiteX29" fmla="*/ 4300294 w 4379983"/>
                <a:gd name="connsiteY29" fmla="*/ 716221 h 1737839"/>
                <a:gd name="connsiteX30" fmla="*/ 4353302 w 4379983"/>
                <a:gd name="connsiteY30" fmla="*/ 742725 h 1737839"/>
                <a:gd name="connsiteX31" fmla="*/ 4379807 w 4379983"/>
                <a:gd name="connsiteY31" fmla="*/ 782482 h 1737839"/>
                <a:gd name="connsiteX32" fmla="*/ 4287041 w 4379983"/>
                <a:gd name="connsiteY32" fmla="*/ 888499 h 1737839"/>
                <a:gd name="connsiteX33" fmla="*/ 4154520 w 4379983"/>
                <a:gd name="connsiteY33" fmla="*/ 1007769 h 1737839"/>
                <a:gd name="connsiteX34" fmla="*/ 4114763 w 4379983"/>
                <a:gd name="connsiteY34" fmla="*/ 1034273 h 1737839"/>
                <a:gd name="connsiteX35" fmla="*/ 4061754 w 4379983"/>
                <a:gd name="connsiteY35" fmla="*/ 1087282 h 1737839"/>
                <a:gd name="connsiteX36" fmla="*/ 4035250 w 4379983"/>
                <a:gd name="connsiteY36" fmla="*/ 1299316 h 1737839"/>
                <a:gd name="connsiteX37" fmla="*/ 4008746 w 4379983"/>
                <a:gd name="connsiteY37" fmla="*/ 1392082 h 1737839"/>
                <a:gd name="connsiteX38" fmla="*/ 3862972 w 4379983"/>
                <a:gd name="connsiteY38" fmla="*/ 1524603 h 1737839"/>
                <a:gd name="connsiteX39" fmla="*/ 2922067 w 4379983"/>
                <a:gd name="connsiteY39" fmla="*/ 1511351 h 1737839"/>
                <a:gd name="connsiteX40" fmla="*/ 2617267 w 4379983"/>
                <a:gd name="connsiteY40" fmla="*/ 1498099 h 1737839"/>
                <a:gd name="connsiteX41" fmla="*/ 2537754 w 4379983"/>
                <a:gd name="connsiteY41" fmla="*/ 1471595 h 1737839"/>
                <a:gd name="connsiteX42" fmla="*/ 2087180 w 4379983"/>
                <a:gd name="connsiteY42" fmla="*/ 1445090 h 1737839"/>
                <a:gd name="connsiteX43" fmla="*/ 1583598 w 4379983"/>
                <a:gd name="connsiteY43" fmla="*/ 1392082 h 1737839"/>
                <a:gd name="connsiteX44" fmla="*/ 1345059 w 4379983"/>
                <a:gd name="connsiteY44" fmla="*/ 1378829 h 1737839"/>
                <a:gd name="connsiteX45" fmla="*/ 920989 w 4379983"/>
                <a:gd name="connsiteY45" fmla="*/ 1431838 h 1737839"/>
                <a:gd name="connsiteX46" fmla="*/ 642694 w 4379983"/>
                <a:gd name="connsiteY46" fmla="*/ 1524603 h 1737839"/>
                <a:gd name="connsiteX47" fmla="*/ 496920 w 4379983"/>
                <a:gd name="connsiteY47" fmla="*/ 1577612 h 1737839"/>
                <a:gd name="connsiteX48" fmla="*/ 589685 w 4379983"/>
                <a:gd name="connsiteY48" fmla="*/ 1657125 h 1737839"/>
                <a:gd name="connsiteX49" fmla="*/ 629441 w 4379983"/>
                <a:gd name="connsiteY49" fmla="*/ 1710134 h 1737839"/>
                <a:gd name="connsiteX50" fmla="*/ 655946 w 4379983"/>
                <a:gd name="connsiteY50" fmla="*/ 1736638 h 1737839"/>
                <a:gd name="connsiteX51" fmla="*/ 510172 w 4379983"/>
                <a:gd name="connsiteY51" fmla="*/ 1723386 h 1737839"/>
                <a:gd name="connsiteX52" fmla="*/ 337894 w 4379983"/>
                <a:gd name="connsiteY52" fmla="*/ 1657125 h 1737839"/>
                <a:gd name="connsiteX53" fmla="*/ 192120 w 4379983"/>
                <a:gd name="connsiteY53" fmla="*/ 1604116 h 1737839"/>
                <a:gd name="connsiteX54" fmla="*/ 139111 w 4379983"/>
                <a:gd name="connsiteY54" fmla="*/ 1127038 h 1737839"/>
                <a:gd name="connsiteX55" fmla="*/ 72850 w 4379983"/>
                <a:gd name="connsiteY55" fmla="*/ 1060777 h 1737839"/>
                <a:gd name="connsiteX56" fmla="*/ 46346 w 4379983"/>
                <a:gd name="connsiteY56" fmla="*/ 875247 h 1737839"/>
                <a:gd name="connsiteX57" fmla="*/ 139111 w 4379983"/>
                <a:gd name="connsiteY57" fmla="*/ 239142 h 1737839"/>
                <a:gd name="connsiteX58" fmla="*/ 205372 w 4379983"/>
                <a:gd name="connsiteY58" fmla="*/ 186134 h 1737839"/>
                <a:gd name="connsiteX59" fmla="*/ 231876 w 4379983"/>
                <a:gd name="connsiteY59" fmla="*/ 106621 h 1737839"/>
                <a:gd name="connsiteX0" fmla="*/ 231876 w 4379983"/>
                <a:gd name="connsiteY0" fmla="*/ 172882 h 1737839"/>
                <a:gd name="connsiteX1" fmla="*/ 351146 w 4379983"/>
                <a:gd name="connsiteY1" fmla="*/ 159629 h 1737839"/>
                <a:gd name="connsiteX2" fmla="*/ 642694 w 4379983"/>
                <a:gd name="connsiteY2" fmla="*/ 146377 h 1737839"/>
                <a:gd name="connsiteX3" fmla="*/ 735459 w 4379983"/>
                <a:gd name="connsiteY3" fmla="*/ 119873 h 1737839"/>
                <a:gd name="connsiteX4" fmla="*/ 920989 w 4379983"/>
                <a:gd name="connsiteY4" fmla="*/ 80116 h 1737839"/>
                <a:gd name="connsiteX5" fmla="*/ 1119772 w 4379983"/>
                <a:gd name="connsiteY5" fmla="*/ 93369 h 1737839"/>
                <a:gd name="connsiteX6" fmla="*/ 1172780 w 4379983"/>
                <a:gd name="connsiteY6" fmla="*/ 146377 h 1737839"/>
                <a:gd name="connsiteX7" fmla="*/ 1225789 w 4379983"/>
                <a:gd name="connsiteY7" fmla="*/ 172882 h 1737839"/>
                <a:gd name="connsiteX8" fmla="*/ 1371563 w 4379983"/>
                <a:gd name="connsiteY8" fmla="*/ 199386 h 1737839"/>
                <a:gd name="connsiteX9" fmla="*/ 1477580 w 4379983"/>
                <a:gd name="connsiteY9" fmla="*/ 225890 h 1737839"/>
                <a:gd name="connsiteX10" fmla="*/ 1623354 w 4379983"/>
                <a:gd name="connsiteY10" fmla="*/ 252395 h 1737839"/>
                <a:gd name="connsiteX11" fmla="*/ 1702867 w 4379983"/>
                <a:gd name="connsiteY11" fmla="*/ 265647 h 1737839"/>
                <a:gd name="connsiteX12" fmla="*/ 2166694 w 4379983"/>
                <a:gd name="connsiteY12" fmla="*/ 239142 h 1737839"/>
                <a:gd name="connsiteX13" fmla="*/ 2219702 w 4379983"/>
                <a:gd name="connsiteY13" fmla="*/ 106621 h 1737839"/>
                <a:gd name="connsiteX14" fmla="*/ 2272711 w 4379983"/>
                <a:gd name="connsiteY14" fmla="*/ 80116 h 1737839"/>
                <a:gd name="connsiteX15" fmla="*/ 2325720 w 4379983"/>
                <a:gd name="connsiteY15" fmla="*/ 603 h 1737839"/>
                <a:gd name="connsiteX16" fmla="*/ 2418485 w 4379983"/>
                <a:gd name="connsiteY16" fmla="*/ 13855 h 1737839"/>
                <a:gd name="connsiteX17" fmla="*/ 2471494 w 4379983"/>
                <a:gd name="connsiteY17" fmla="*/ 40360 h 1737839"/>
                <a:gd name="connsiteX18" fmla="*/ 2590763 w 4379983"/>
                <a:gd name="connsiteY18" fmla="*/ 66864 h 1737839"/>
                <a:gd name="connsiteX19" fmla="*/ 3611180 w 4379983"/>
                <a:gd name="connsiteY19" fmla="*/ 93369 h 1737839"/>
                <a:gd name="connsiteX20" fmla="*/ 3637685 w 4379983"/>
                <a:gd name="connsiteY20" fmla="*/ 146377 h 1737839"/>
                <a:gd name="connsiteX21" fmla="*/ 3730450 w 4379983"/>
                <a:gd name="connsiteY21" fmla="*/ 186134 h 1737839"/>
                <a:gd name="connsiteX22" fmla="*/ 3809963 w 4379983"/>
                <a:gd name="connsiteY22" fmla="*/ 212638 h 1737839"/>
                <a:gd name="connsiteX23" fmla="*/ 3902728 w 4379983"/>
                <a:gd name="connsiteY23" fmla="*/ 239142 h 1737839"/>
                <a:gd name="connsiteX24" fmla="*/ 3982241 w 4379983"/>
                <a:gd name="connsiteY24" fmla="*/ 371664 h 1737839"/>
                <a:gd name="connsiteX25" fmla="*/ 4048502 w 4379983"/>
                <a:gd name="connsiteY25" fmla="*/ 437925 h 1737839"/>
                <a:gd name="connsiteX26" fmla="*/ 4075007 w 4379983"/>
                <a:gd name="connsiteY26" fmla="*/ 464429 h 1737839"/>
                <a:gd name="connsiteX27" fmla="*/ 4194276 w 4379983"/>
                <a:gd name="connsiteY27" fmla="*/ 557195 h 1737839"/>
                <a:gd name="connsiteX28" fmla="*/ 4247285 w 4379983"/>
                <a:gd name="connsiteY28" fmla="*/ 636708 h 1737839"/>
                <a:gd name="connsiteX29" fmla="*/ 4300294 w 4379983"/>
                <a:gd name="connsiteY29" fmla="*/ 716221 h 1737839"/>
                <a:gd name="connsiteX30" fmla="*/ 4353302 w 4379983"/>
                <a:gd name="connsiteY30" fmla="*/ 742725 h 1737839"/>
                <a:gd name="connsiteX31" fmla="*/ 4379807 w 4379983"/>
                <a:gd name="connsiteY31" fmla="*/ 782482 h 1737839"/>
                <a:gd name="connsiteX32" fmla="*/ 4287041 w 4379983"/>
                <a:gd name="connsiteY32" fmla="*/ 888499 h 1737839"/>
                <a:gd name="connsiteX33" fmla="*/ 4154520 w 4379983"/>
                <a:gd name="connsiteY33" fmla="*/ 1007769 h 1737839"/>
                <a:gd name="connsiteX34" fmla="*/ 4114763 w 4379983"/>
                <a:gd name="connsiteY34" fmla="*/ 1034273 h 1737839"/>
                <a:gd name="connsiteX35" fmla="*/ 4061754 w 4379983"/>
                <a:gd name="connsiteY35" fmla="*/ 1087282 h 1737839"/>
                <a:gd name="connsiteX36" fmla="*/ 4035250 w 4379983"/>
                <a:gd name="connsiteY36" fmla="*/ 1299316 h 1737839"/>
                <a:gd name="connsiteX37" fmla="*/ 4008746 w 4379983"/>
                <a:gd name="connsiteY37" fmla="*/ 1392082 h 1737839"/>
                <a:gd name="connsiteX38" fmla="*/ 3862972 w 4379983"/>
                <a:gd name="connsiteY38" fmla="*/ 1524603 h 1737839"/>
                <a:gd name="connsiteX39" fmla="*/ 2922067 w 4379983"/>
                <a:gd name="connsiteY39" fmla="*/ 1511351 h 1737839"/>
                <a:gd name="connsiteX40" fmla="*/ 2617267 w 4379983"/>
                <a:gd name="connsiteY40" fmla="*/ 1498099 h 1737839"/>
                <a:gd name="connsiteX41" fmla="*/ 2537754 w 4379983"/>
                <a:gd name="connsiteY41" fmla="*/ 1471595 h 1737839"/>
                <a:gd name="connsiteX42" fmla="*/ 2087180 w 4379983"/>
                <a:gd name="connsiteY42" fmla="*/ 1445090 h 1737839"/>
                <a:gd name="connsiteX43" fmla="*/ 1583598 w 4379983"/>
                <a:gd name="connsiteY43" fmla="*/ 1392082 h 1737839"/>
                <a:gd name="connsiteX44" fmla="*/ 1345059 w 4379983"/>
                <a:gd name="connsiteY44" fmla="*/ 1378829 h 1737839"/>
                <a:gd name="connsiteX45" fmla="*/ 920989 w 4379983"/>
                <a:gd name="connsiteY45" fmla="*/ 1431838 h 1737839"/>
                <a:gd name="connsiteX46" fmla="*/ 642694 w 4379983"/>
                <a:gd name="connsiteY46" fmla="*/ 1524603 h 1737839"/>
                <a:gd name="connsiteX47" fmla="*/ 496920 w 4379983"/>
                <a:gd name="connsiteY47" fmla="*/ 1577612 h 1737839"/>
                <a:gd name="connsiteX48" fmla="*/ 589685 w 4379983"/>
                <a:gd name="connsiteY48" fmla="*/ 1657125 h 1737839"/>
                <a:gd name="connsiteX49" fmla="*/ 629441 w 4379983"/>
                <a:gd name="connsiteY49" fmla="*/ 1710134 h 1737839"/>
                <a:gd name="connsiteX50" fmla="*/ 655946 w 4379983"/>
                <a:gd name="connsiteY50" fmla="*/ 1736638 h 1737839"/>
                <a:gd name="connsiteX51" fmla="*/ 510172 w 4379983"/>
                <a:gd name="connsiteY51" fmla="*/ 1723386 h 1737839"/>
                <a:gd name="connsiteX52" fmla="*/ 337894 w 4379983"/>
                <a:gd name="connsiteY52" fmla="*/ 1657125 h 1737839"/>
                <a:gd name="connsiteX53" fmla="*/ 192120 w 4379983"/>
                <a:gd name="connsiteY53" fmla="*/ 1604116 h 1737839"/>
                <a:gd name="connsiteX54" fmla="*/ 139111 w 4379983"/>
                <a:gd name="connsiteY54" fmla="*/ 1127038 h 1737839"/>
                <a:gd name="connsiteX55" fmla="*/ 72850 w 4379983"/>
                <a:gd name="connsiteY55" fmla="*/ 1060777 h 1737839"/>
                <a:gd name="connsiteX56" fmla="*/ 46346 w 4379983"/>
                <a:gd name="connsiteY56" fmla="*/ 875247 h 1737839"/>
                <a:gd name="connsiteX57" fmla="*/ 139111 w 4379983"/>
                <a:gd name="connsiteY57" fmla="*/ 239142 h 1737839"/>
                <a:gd name="connsiteX58" fmla="*/ 205372 w 4379983"/>
                <a:gd name="connsiteY58" fmla="*/ 186134 h 1737839"/>
                <a:gd name="connsiteX0" fmla="*/ 231876 w 4379983"/>
                <a:gd name="connsiteY0" fmla="*/ 172882 h 1737839"/>
                <a:gd name="connsiteX1" fmla="*/ 351146 w 4379983"/>
                <a:gd name="connsiteY1" fmla="*/ 159629 h 1737839"/>
                <a:gd name="connsiteX2" fmla="*/ 642694 w 4379983"/>
                <a:gd name="connsiteY2" fmla="*/ 146377 h 1737839"/>
                <a:gd name="connsiteX3" fmla="*/ 735459 w 4379983"/>
                <a:gd name="connsiteY3" fmla="*/ 119873 h 1737839"/>
                <a:gd name="connsiteX4" fmla="*/ 920989 w 4379983"/>
                <a:gd name="connsiteY4" fmla="*/ 80116 h 1737839"/>
                <a:gd name="connsiteX5" fmla="*/ 1119772 w 4379983"/>
                <a:gd name="connsiteY5" fmla="*/ 93369 h 1737839"/>
                <a:gd name="connsiteX6" fmla="*/ 1172780 w 4379983"/>
                <a:gd name="connsiteY6" fmla="*/ 146377 h 1737839"/>
                <a:gd name="connsiteX7" fmla="*/ 1225789 w 4379983"/>
                <a:gd name="connsiteY7" fmla="*/ 172882 h 1737839"/>
                <a:gd name="connsiteX8" fmla="*/ 1371563 w 4379983"/>
                <a:gd name="connsiteY8" fmla="*/ 199386 h 1737839"/>
                <a:gd name="connsiteX9" fmla="*/ 1477580 w 4379983"/>
                <a:gd name="connsiteY9" fmla="*/ 225890 h 1737839"/>
                <a:gd name="connsiteX10" fmla="*/ 1623354 w 4379983"/>
                <a:gd name="connsiteY10" fmla="*/ 252395 h 1737839"/>
                <a:gd name="connsiteX11" fmla="*/ 1702867 w 4379983"/>
                <a:gd name="connsiteY11" fmla="*/ 265647 h 1737839"/>
                <a:gd name="connsiteX12" fmla="*/ 2166694 w 4379983"/>
                <a:gd name="connsiteY12" fmla="*/ 239142 h 1737839"/>
                <a:gd name="connsiteX13" fmla="*/ 2219702 w 4379983"/>
                <a:gd name="connsiteY13" fmla="*/ 106621 h 1737839"/>
                <a:gd name="connsiteX14" fmla="*/ 2272711 w 4379983"/>
                <a:gd name="connsiteY14" fmla="*/ 80116 h 1737839"/>
                <a:gd name="connsiteX15" fmla="*/ 2325720 w 4379983"/>
                <a:gd name="connsiteY15" fmla="*/ 603 h 1737839"/>
                <a:gd name="connsiteX16" fmla="*/ 2418485 w 4379983"/>
                <a:gd name="connsiteY16" fmla="*/ 13855 h 1737839"/>
                <a:gd name="connsiteX17" fmla="*/ 2471494 w 4379983"/>
                <a:gd name="connsiteY17" fmla="*/ 40360 h 1737839"/>
                <a:gd name="connsiteX18" fmla="*/ 2590763 w 4379983"/>
                <a:gd name="connsiteY18" fmla="*/ 66864 h 1737839"/>
                <a:gd name="connsiteX19" fmla="*/ 3611180 w 4379983"/>
                <a:gd name="connsiteY19" fmla="*/ 93369 h 1737839"/>
                <a:gd name="connsiteX20" fmla="*/ 3637685 w 4379983"/>
                <a:gd name="connsiteY20" fmla="*/ 146377 h 1737839"/>
                <a:gd name="connsiteX21" fmla="*/ 3730450 w 4379983"/>
                <a:gd name="connsiteY21" fmla="*/ 186134 h 1737839"/>
                <a:gd name="connsiteX22" fmla="*/ 3809963 w 4379983"/>
                <a:gd name="connsiteY22" fmla="*/ 212638 h 1737839"/>
                <a:gd name="connsiteX23" fmla="*/ 3902728 w 4379983"/>
                <a:gd name="connsiteY23" fmla="*/ 239142 h 1737839"/>
                <a:gd name="connsiteX24" fmla="*/ 3982241 w 4379983"/>
                <a:gd name="connsiteY24" fmla="*/ 371664 h 1737839"/>
                <a:gd name="connsiteX25" fmla="*/ 4048502 w 4379983"/>
                <a:gd name="connsiteY25" fmla="*/ 437925 h 1737839"/>
                <a:gd name="connsiteX26" fmla="*/ 4075007 w 4379983"/>
                <a:gd name="connsiteY26" fmla="*/ 464429 h 1737839"/>
                <a:gd name="connsiteX27" fmla="*/ 4194276 w 4379983"/>
                <a:gd name="connsiteY27" fmla="*/ 557195 h 1737839"/>
                <a:gd name="connsiteX28" fmla="*/ 4247285 w 4379983"/>
                <a:gd name="connsiteY28" fmla="*/ 636708 h 1737839"/>
                <a:gd name="connsiteX29" fmla="*/ 4300294 w 4379983"/>
                <a:gd name="connsiteY29" fmla="*/ 716221 h 1737839"/>
                <a:gd name="connsiteX30" fmla="*/ 4353302 w 4379983"/>
                <a:gd name="connsiteY30" fmla="*/ 742725 h 1737839"/>
                <a:gd name="connsiteX31" fmla="*/ 4379807 w 4379983"/>
                <a:gd name="connsiteY31" fmla="*/ 782482 h 1737839"/>
                <a:gd name="connsiteX32" fmla="*/ 4287041 w 4379983"/>
                <a:gd name="connsiteY32" fmla="*/ 888499 h 1737839"/>
                <a:gd name="connsiteX33" fmla="*/ 4154520 w 4379983"/>
                <a:gd name="connsiteY33" fmla="*/ 1007769 h 1737839"/>
                <a:gd name="connsiteX34" fmla="*/ 4114763 w 4379983"/>
                <a:gd name="connsiteY34" fmla="*/ 1034273 h 1737839"/>
                <a:gd name="connsiteX35" fmla="*/ 4061754 w 4379983"/>
                <a:gd name="connsiteY35" fmla="*/ 1087282 h 1737839"/>
                <a:gd name="connsiteX36" fmla="*/ 4035250 w 4379983"/>
                <a:gd name="connsiteY36" fmla="*/ 1299316 h 1737839"/>
                <a:gd name="connsiteX37" fmla="*/ 4008746 w 4379983"/>
                <a:gd name="connsiteY37" fmla="*/ 1392082 h 1737839"/>
                <a:gd name="connsiteX38" fmla="*/ 3862972 w 4379983"/>
                <a:gd name="connsiteY38" fmla="*/ 1524603 h 1737839"/>
                <a:gd name="connsiteX39" fmla="*/ 2922067 w 4379983"/>
                <a:gd name="connsiteY39" fmla="*/ 1511351 h 1737839"/>
                <a:gd name="connsiteX40" fmla="*/ 2617267 w 4379983"/>
                <a:gd name="connsiteY40" fmla="*/ 1498099 h 1737839"/>
                <a:gd name="connsiteX41" fmla="*/ 2537754 w 4379983"/>
                <a:gd name="connsiteY41" fmla="*/ 1471595 h 1737839"/>
                <a:gd name="connsiteX42" fmla="*/ 2087180 w 4379983"/>
                <a:gd name="connsiteY42" fmla="*/ 1445090 h 1737839"/>
                <a:gd name="connsiteX43" fmla="*/ 1583598 w 4379983"/>
                <a:gd name="connsiteY43" fmla="*/ 1392082 h 1737839"/>
                <a:gd name="connsiteX44" fmla="*/ 1345059 w 4379983"/>
                <a:gd name="connsiteY44" fmla="*/ 1378829 h 1737839"/>
                <a:gd name="connsiteX45" fmla="*/ 920989 w 4379983"/>
                <a:gd name="connsiteY45" fmla="*/ 1431838 h 1737839"/>
                <a:gd name="connsiteX46" fmla="*/ 642694 w 4379983"/>
                <a:gd name="connsiteY46" fmla="*/ 1524603 h 1737839"/>
                <a:gd name="connsiteX47" fmla="*/ 496920 w 4379983"/>
                <a:gd name="connsiteY47" fmla="*/ 1577612 h 1737839"/>
                <a:gd name="connsiteX48" fmla="*/ 629441 w 4379983"/>
                <a:gd name="connsiteY48" fmla="*/ 1710134 h 1737839"/>
                <a:gd name="connsiteX49" fmla="*/ 655946 w 4379983"/>
                <a:gd name="connsiteY49" fmla="*/ 1736638 h 1737839"/>
                <a:gd name="connsiteX50" fmla="*/ 510172 w 4379983"/>
                <a:gd name="connsiteY50" fmla="*/ 1723386 h 1737839"/>
                <a:gd name="connsiteX51" fmla="*/ 337894 w 4379983"/>
                <a:gd name="connsiteY51" fmla="*/ 1657125 h 1737839"/>
                <a:gd name="connsiteX52" fmla="*/ 192120 w 4379983"/>
                <a:gd name="connsiteY52" fmla="*/ 1604116 h 1737839"/>
                <a:gd name="connsiteX53" fmla="*/ 139111 w 4379983"/>
                <a:gd name="connsiteY53" fmla="*/ 1127038 h 1737839"/>
                <a:gd name="connsiteX54" fmla="*/ 72850 w 4379983"/>
                <a:gd name="connsiteY54" fmla="*/ 1060777 h 1737839"/>
                <a:gd name="connsiteX55" fmla="*/ 46346 w 4379983"/>
                <a:gd name="connsiteY55" fmla="*/ 875247 h 1737839"/>
                <a:gd name="connsiteX56" fmla="*/ 139111 w 4379983"/>
                <a:gd name="connsiteY56" fmla="*/ 239142 h 1737839"/>
                <a:gd name="connsiteX57" fmla="*/ 205372 w 4379983"/>
                <a:gd name="connsiteY57" fmla="*/ 186134 h 1737839"/>
                <a:gd name="connsiteX0" fmla="*/ 231876 w 4379983"/>
                <a:gd name="connsiteY0" fmla="*/ 172882 h 1729541"/>
                <a:gd name="connsiteX1" fmla="*/ 351146 w 4379983"/>
                <a:gd name="connsiteY1" fmla="*/ 159629 h 1729541"/>
                <a:gd name="connsiteX2" fmla="*/ 642694 w 4379983"/>
                <a:gd name="connsiteY2" fmla="*/ 146377 h 1729541"/>
                <a:gd name="connsiteX3" fmla="*/ 735459 w 4379983"/>
                <a:gd name="connsiteY3" fmla="*/ 119873 h 1729541"/>
                <a:gd name="connsiteX4" fmla="*/ 920989 w 4379983"/>
                <a:gd name="connsiteY4" fmla="*/ 80116 h 1729541"/>
                <a:gd name="connsiteX5" fmla="*/ 1119772 w 4379983"/>
                <a:gd name="connsiteY5" fmla="*/ 93369 h 1729541"/>
                <a:gd name="connsiteX6" fmla="*/ 1172780 w 4379983"/>
                <a:gd name="connsiteY6" fmla="*/ 146377 h 1729541"/>
                <a:gd name="connsiteX7" fmla="*/ 1225789 w 4379983"/>
                <a:gd name="connsiteY7" fmla="*/ 172882 h 1729541"/>
                <a:gd name="connsiteX8" fmla="*/ 1371563 w 4379983"/>
                <a:gd name="connsiteY8" fmla="*/ 199386 h 1729541"/>
                <a:gd name="connsiteX9" fmla="*/ 1477580 w 4379983"/>
                <a:gd name="connsiteY9" fmla="*/ 225890 h 1729541"/>
                <a:gd name="connsiteX10" fmla="*/ 1623354 w 4379983"/>
                <a:gd name="connsiteY10" fmla="*/ 252395 h 1729541"/>
                <a:gd name="connsiteX11" fmla="*/ 1702867 w 4379983"/>
                <a:gd name="connsiteY11" fmla="*/ 265647 h 1729541"/>
                <a:gd name="connsiteX12" fmla="*/ 2166694 w 4379983"/>
                <a:gd name="connsiteY12" fmla="*/ 239142 h 1729541"/>
                <a:gd name="connsiteX13" fmla="*/ 2219702 w 4379983"/>
                <a:gd name="connsiteY13" fmla="*/ 106621 h 1729541"/>
                <a:gd name="connsiteX14" fmla="*/ 2272711 w 4379983"/>
                <a:gd name="connsiteY14" fmla="*/ 80116 h 1729541"/>
                <a:gd name="connsiteX15" fmla="*/ 2325720 w 4379983"/>
                <a:gd name="connsiteY15" fmla="*/ 603 h 1729541"/>
                <a:gd name="connsiteX16" fmla="*/ 2418485 w 4379983"/>
                <a:gd name="connsiteY16" fmla="*/ 13855 h 1729541"/>
                <a:gd name="connsiteX17" fmla="*/ 2471494 w 4379983"/>
                <a:gd name="connsiteY17" fmla="*/ 40360 h 1729541"/>
                <a:gd name="connsiteX18" fmla="*/ 2590763 w 4379983"/>
                <a:gd name="connsiteY18" fmla="*/ 66864 h 1729541"/>
                <a:gd name="connsiteX19" fmla="*/ 3611180 w 4379983"/>
                <a:gd name="connsiteY19" fmla="*/ 93369 h 1729541"/>
                <a:gd name="connsiteX20" fmla="*/ 3637685 w 4379983"/>
                <a:gd name="connsiteY20" fmla="*/ 146377 h 1729541"/>
                <a:gd name="connsiteX21" fmla="*/ 3730450 w 4379983"/>
                <a:gd name="connsiteY21" fmla="*/ 186134 h 1729541"/>
                <a:gd name="connsiteX22" fmla="*/ 3809963 w 4379983"/>
                <a:gd name="connsiteY22" fmla="*/ 212638 h 1729541"/>
                <a:gd name="connsiteX23" fmla="*/ 3902728 w 4379983"/>
                <a:gd name="connsiteY23" fmla="*/ 239142 h 1729541"/>
                <a:gd name="connsiteX24" fmla="*/ 3982241 w 4379983"/>
                <a:gd name="connsiteY24" fmla="*/ 371664 h 1729541"/>
                <a:gd name="connsiteX25" fmla="*/ 4048502 w 4379983"/>
                <a:gd name="connsiteY25" fmla="*/ 437925 h 1729541"/>
                <a:gd name="connsiteX26" fmla="*/ 4075007 w 4379983"/>
                <a:gd name="connsiteY26" fmla="*/ 464429 h 1729541"/>
                <a:gd name="connsiteX27" fmla="*/ 4194276 w 4379983"/>
                <a:gd name="connsiteY27" fmla="*/ 557195 h 1729541"/>
                <a:gd name="connsiteX28" fmla="*/ 4247285 w 4379983"/>
                <a:gd name="connsiteY28" fmla="*/ 636708 h 1729541"/>
                <a:gd name="connsiteX29" fmla="*/ 4300294 w 4379983"/>
                <a:gd name="connsiteY29" fmla="*/ 716221 h 1729541"/>
                <a:gd name="connsiteX30" fmla="*/ 4353302 w 4379983"/>
                <a:gd name="connsiteY30" fmla="*/ 742725 h 1729541"/>
                <a:gd name="connsiteX31" fmla="*/ 4379807 w 4379983"/>
                <a:gd name="connsiteY31" fmla="*/ 782482 h 1729541"/>
                <a:gd name="connsiteX32" fmla="*/ 4287041 w 4379983"/>
                <a:gd name="connsiteY32" fmla="*/ 888499 h 1729541"/>
                <a:gd name="connsiteX33" fmla="*/ 4154520 w 4379983"/>
                <a:gd name="connsiteY33" fmla="*/ 1007769 h 1729541"/>
                <a:gd name="connsiteX34" fmla="*/ 4114763 w 4379983"/>
                <a:gd name="connsiteY34" fmla="*/ 1034273 h 1729541"/>
                <a:gd name="connsiteX35" fmla="*/ 4061754 w 4379983"/>
                <a:gd name="connsiteY35" fmla="*/ 1087282 h 1729541"/>
                <a:gd name="connsiteX36" fmla="*/ 4035250 w 4379983"/>
                <a:gd name="connsiteY36" fmla="*/ 1299316 h 1729541"/>
                <a:gd name="connsiteX37" fmla="*/ 4008746 w 4379983"/>
                <a:gd name="connsiteY37" fmla="*/ 1392082 h 1729541"/>
                <a:gd name="connsiteX38" fmla="*/ 3862972 w 4379983"/>
                <a:gd name="connsiteY38" fmla="*/ 1524603 h 1729541"/>
                <a:gd name="connsiteX39" fmla="*/ 2922067 w 4379983"/>
                <a:gd name="connsiteY39" fmla="*/ 1511351 h 1729541"/>
                <a:gd name="connsiteX40" fmla="*/ 2617267 w 4379983"/>
                <a:gd name="connsiteY40" fmla="*/ 1498099 h 1729541"/>
                <a:gd name="connsiteX41" fmla="*/ 2537754 w 4379983"/>
                <a:gd name="connsiteY41" fmla="*/ 1471595 h 1729541"/>
                <a:gd name="connsiteX42" fmla="*/ 2087180 w 4379983"/>
                <a:gd name="connsiteY42" fmla="*/ 1445090 h 1729541"/>
                <a:gd name="connsiteX43" fmla="*/ 1583598 w 4379983"/>
                <a:gd name="connsiteY43" fmla="*/ 1392082 h 1729541"/>
                <a:gd name="connsiteX44" fmla="*/ 1345059 w 4379983"/>
                <a:gd name="connsiteY44" fmla="*/ 1378829 h 1729541"/>
                <a:gd name="connsiteX45" fmla="*/ 920989 w 4379983"/>
                <a:gd name="connsiteY45" fmla="*/ 1431838 h 1729541"/>
                <a:gd name="connsiteX46" fmla="*/ 642694 w 4379983"/>
                <a:gd name="connsiteY46" fmla="*/ 1524603 h 1729541"/>
                <a:gd name="connsiteX47" fmla="*/ 496920 w 4379983"/>
                <a:gd name="connsiteY47" fmla="*/ 1577612 h 1729541"/>
                <a:gd name="connsiteX48" fmla="*/ 629441 w 4379983"/>
                <a:gd name="connsiteY48" fmla="*/ 1710134 h 1729541"/>
                <a:gd name="connsiteX49" fmla="*/ 510172 w 4379983"/>
                <a:gd name="connsiteY49" fmla="*/ 1723386 h 1729541"/>
                <a:gd name="connsiteX50" fmla="*/ 337894 w 4379983"/>
                <a:gd name="connsiteY50" fmla="*/ 1657125 h 1729541"/>
                <a:gd name="connsiteX51" fmla="*/ 192120 w 4379983"/>
                <a:gd name="connsiteY51" fmla="*/ 1604116 h 1729541"/>
                <a:gd name="connsiteX52" fmla="*/ 139111 w 4379983"/>
                <a:gd name="connsiteY52" fmla="*/ 1127038 h 1729541"/>
                <a:gd name="connsiteX53" fmla="*/ 72850 w 4379983"/>
                <a:gd name="connsiteY53" fmla="*/ 1060777 h 1729541"/>
                <a:gd name="connsiteX54" fmla="*/ 46346 w 4379983"/>
                <a:gd name="connsiteY54" fmla="*/ 875247 h 1729541"/>
                <a:gd name="connsiteX55" fmla="*/ 139111 w 4379983"/>
                <a:gd name="connsiteY55" fmla="*/ 239142 h 1729541"/>
                <a:gd name="connsiteX56" fmla="*/ 205372 w 4379983"/>
                <a:gd name="connsiteY56" fmla="*/ 186134 h 1729541"/>
                <a:gd name="connsiteX0" fmla="*/ 231876 w 4379983"/>
                <a:gd name="connsiteY0" fmla="*/ 172882 h 1729541"/>
                <a:gd name="connsiteX1" fmla="*/ 351146 w 4379983"/>
                <a:gd name="connsiteY1" fmla="*/ 159629 h 1729541"/>
                <a:gd name="connsiteX2" fmla="*/ 642694 w 4379983"/>
                <a:gd name="connsiteY2" fmla="*/ 146377 h 1729541"/>
                <a:gd name="connsiteX3" fmla="*/ 735459 w 4379983"/>
                <a:gd name="connsiteY3" fmla="*/ 119873 h 1729541"/>
                <a:gd name="connsiteX4" fmla="*/ 920989 w 4379983"/>
                <a:gd name="connsiteY4" fmla="*/ 80116 h 1729541"/>
                <a:gd name="connsiteX5" fmla="*/ 1119772 w 4379983"/>
                <a:gd name="connsiteY5" fmla="*/ 93369 h 1729541"/>
                <a:gd name="connsiteX6" fmla="*/ 1172780 w 4379983"/>
                <a:gd name="connsiteY6" fmla="*/ 146377 h 1729541"/>
                <a:gd name="connsiteX7" fmla="*/ 1225789 w 4379983"/>
                <a:gd name="connsiteY7" fmla="*/ 172882 h 1729541"/>
                <a:gd name="connsiteX8" fmla="*/ 1371563 w 4379983"/>
                <a:gd name="connsiteY8" fmla="*/ 199386 h 1729541"/>
                <a:gd name="connsiteX9" fmla="*/ 1477580 w 4379983"/>
                <a:gd name="connsiteY9" fmla="*/ 225890 h 1729541"/>
                <a:gd name="connsiteX10" fmla="*/ 1623354 w 4379983"/>
                <a:gd name="connsiteY10" fmla="*/ 252395 h 1729541"/>
                <a:gd name="connsiteX11" fmla="*/ 1702867 w 4379983"/>
                <a:gd name="connsiteY11" fmla="*/ 265647 h 1729541"/>
                <a:gd name="connsiteX12" fmla="*/ 2166694 w 4379983"/>
                <a:gd name="connsiteY12" fmla="*/ 239142 h 1729541"/>
                <a:gd name="connsiteX13" fmla="*/ 2219702 w 4379983"/>
                <a:gd name="connsiteY13" fmla="*/ 106621 h 1729541"/>
                <a:gd name="connsiteX14" fmla="*/ 2272711 w 4379983"/>
                <a:gd name="connsiteY14" fmla="*/ 80116 h 1729541"/>
                <a:gd name="connsiteX15" fmla="*/ 2325720 w 4379983"/>
                <a:gd name="connsiteY15" fmla="*/ 603 h 1729541"/>
                <a:gd name="connsiteX16" fmla="*/ 2418485 w 4379983"/>
                <a:gd name="connsiteY16" fmla="*/ 13855 h 1729541"/>
                <a:gd name="connsiteX17" fmla="*/ 2471494 w 4379983"/>
                <a:gd name="connsiteY17" fmla="*/ 40360 h 1729541"/>
                <a:gd name="connsiteX18" fmla="*/ 2590763 w 4379983"/>
                <a:gd name="connsiteY18" fmla="*/ 66864 h 1729541"/>
                <a:gd name="connsiteX19" fmla="*/ 3611180 w 4379983"/>
                <a:gd name="connsiteY19" fmla="*/ 93369 h 1729541"/>
                <a:gd name="connsiteX20" fmla="*/ 3637685 w 4379983"/>
                <a:gd name="connsiteY20" fmla="*/ 146377 h 1729541"/>
                <a:gd name="connsiteX21" fmla="*/ 3730450 w 4379983"/>
                <a:gd name="connsiteY21" fmla="*/ 186134 h 1729541"/>
                <a:gd name="connsiteX22" fmla="*/ 3809963 w 4379983"/>
                <a:gd name="connsiteY22" fmla="*/ 212638 h 1729541"/>
                <a:gd name="connsiteX23" fmla="*/ 3902728 w 4379983"/>
                <a:gd name="connsiteY23" fmla="*/ 239142 h 1729541"/>
                <a:gd name="connsiteX24" fmla="*/ 3982241 w 4379983"/>
                <a:gd name="connsiteY24" fmla="*/ 371664 h 1729541"/>
                <a:gd name="connsiteX25" fmla="*/ 4048502 w 4379983"/>
                <a:gd name="connsiteY25" fmla="*/ 437925 h 1729541"/>
                <a:gd name="connsiteX26" fmla="*/ 4075007 w 4379983"/>
                <a:gd name="connsiteY26" fmla="*/ 464429 h 1729541"/>
                <a:gd name="connsiteX27" fmla="*/ 4194276 w 4379983"/>
                <a:gd name="connsiteY27" fmla="*/ 557195 h 1729541"/>
                <a:gd name="connsiteX28" fmla="*/ 4247285 w 4379983"/>
                <a:gd name="connsiteY28" fmla="*/ 636708 h 1729541"/>
                <a:gd name="connsiteX29" fmla="*/ 4300294 w 4379983"/>
                <a:gd name="connsiteY29" fmla="*/ 716221 h 1729541"/>
                <a:gd name="connsiteX30" fmla="*/ 4353302 w 4379983"/>
                <a:gd name="connsiteY30" fmla="*/ 742725 h 1729541"/>
                <a:gd name="connsiteX31" fmla="*/ 4379807 w 4379983"/>
                <a:gd name="connsiteY31" fmla="*/ 782482 h 1729541"/>
                <a:gd name="connsiteX32" fmla="*/ 4287041 w 4379983"/>
                <a:gd name="connsiteY32" fmla="*/ 888499 h 1729541"/>
                <a:gd name="connsiteX33" fmla="*/ 4154520 w 4379983"/>
                <a:gd name="connsiteY33" fmla="*/ 1007769 h 1729541"/>
                <a:gd name="connsiteX34" fmla="*/ 4114763 w 4379983"/>
                <a:gd name="connsiteY34" fmla="*/ 1034273 h 1729541"/>
                <a:gd name="connsiteX35" fmla="*/ 4061754 w 4379983"/>
                <a:gd name="connsiteY35" fmla="*/ 1087282 h 1729541"/>
                <a:gd name="connsiteX36" fmla="*/ 4035250 w 4379983"/>
                <a:gd name="connsiteY36" fmla="*/ 1299316 h 1729541"/>
                <a:gd name="connsiteX37" fmla="*/ 4008746 w 4379983"/>
                <a:gd name="connsiteY37" fmla="*/ 1392082 h 1729541"/>
                <a:gd name="connsiteX38" fmla="*/ 3862972 w 4379983"/>
                <a:gd name="connsiteY38" fmla="*/ 1524603 h 1729541"/>
                <a:gd name="connsiteX39" fmla="*/ 2922067 w 4379983"/>
                <a:gd name="connsiteY39" fmla="*/ 1511351 h 1729541"/>
                <a:gd name="connsiteX40" fmla="*/ 2617267 w 4379983"/>
                <a:gd name="connsiteY40" fmla="*/ 1498099 h 1729541"/>
                <a:gd name="connsiteX41" fmla="*/ 2537754 w 4379983"/>
                <a:gd name="connsiteY41" fmla="*/ 1471595 h 1729541"/>
                <a:gd name="connsiteX42" fmla="*/ 2087180 w 4379983"/>
                <a:gd name="connsiteY42" fmla="*/ 1445090 h 1729541"/>
                <a:gd name="connsiteX43" fmla="*/ 1583598 w 4379983"/>
                <a:gd name="connsiteY43" fmla="*/ 1392082 h 1729541"/>
                <a:gd name="connsiteX44" fmla="*/ 1345059 w 4379983"/>
                <a:gd name="connsiteY44" fmla="*/ 1378829 h 1729541"/>
                <a:gd name="connsiteX45" fmla="*/ 920989 w 4379983"/>
                <a:gd name="connsiteY45" fmla="*/ 1431838 h 1729541"/>
                <a:gd name="connsiteX46" fmla="*/ 642694 w 4379983"/>
                <a:gd name="connsiteY46" fmla="*/ 1524603 h 1729541"/>
                <a:gd name="connsiteX47" fmla="*/ 496920 w 4379983"/>
                <a:gd name="connsiteY47" fmla="*/ 1577612 h 1729541"/>
                <a:gd name="connsiteX48" fmla="*/ 629441 w 4379983"/>
                <a:gd name="connsiteY48" fmla="*/ 1710134 h 1729541"/>
                <a:gd name="connsiteX49" fmla="*/ 510172 w 4379983"/>
                <a:gd name="connsiteY49" fmla="*/ 1723386 h 1729541"/>
                <a:gd name="connsiteX50" fmla="*/ 337894 w 4379983"/>
                <a:gd name="connsiteY50" fmla="*/ 1657125 h 1729541"/>
                <a:gd name="connsiteX51" fmla="*/ 192120 w 4379983"/>
                <a:gd name="connsiteY51" fmla="*/ 1604116 h 1729541"/>
                <a:gd name="connsiteX52" fmla="*/ 139111 w 4379983"/>
                <a:gd name="connsiteY52" fmla="*/ 1127038 h 1729541"/>
                <a:gd name="connsiteX53" fmla="*/ 72850 w 4379983"/>
                <a:gd name="connsiteY53" fmla="*/ 1060777 h 1729541"/>
                <a:gd name="connsiteX54" fmla="*/ 46346 w 4379983"/>
                <a:gd name="connsiteY54" fmla="*/ 875247 h 1729541"/>
                <a:gd name="connsiteX55" fmla="*/ 139111 w 4379983"/>
                <a:gd name="connsiteY55" fmla="*/ 239142 h 1729541"/>
                <a:gd name="connsiteX56" fmla="*/ 205372 w 4379983"/>
                <a:gd name="connsiteY56" fmla="*/ 186134 h 1729541"/>
                <a:gd name="connsiteX0" fmla="*/ 231876 w 4379983"/>
                <a:gd name="connsiteY0" fmla="*/ 172882 h 1723386"/>
                <a:gd name="connsiteX1" fmla="*/ 351146 w 4379983"/>
                <a:gd name="connsiteY1" fmla="*/ 159629 h 1723386"/>
                <a:gd name="connsiteX2" fmla="*/ 642694 w 4379983"/>
                <a:gd name="connsiteY2" fmla="*/ 146377 h 1723386"/>
                <a:gd name="connsiteX3" fmla="*/ 735459 w 4379983"/>
                <a:gd name="connsiteY3" fmla="*/ 119873 h 1723386"/>
                <a:gd name="connsiteX4" fmla="*/ 920989 w 4379983"/>
                <a:gd name="connsiteY4" fmla="*/ 80116 h 1723386"/>
                <a:gd name="connsiteX5" fmla="*/ 1119772 w 4379983"/>
                <a:gd name="connsiteY5" fmla="*/ 93369 h 1723386"/>
                <a:gd name="connsiteX6" fmla="*/ 1172780 w 4379983"/>
                <a:gd name="connsiteY6" fmla="*/ 146377 h 1723386"/>
                <a:gd name="connsiteX7" fmla="*/ 1225789 w 4379983"/>
                <a:gd name="connsiteY7" fmla="*/ 172882 h 1723386"/>
                <a:gd name="connsiteX8" fmla="*/ 1371563 w 4379983"/>
                <a:gd name="connsiteY8" fmla="*/ 199386 h 1723386"/>
                <a:gd name="connsiteX9" fmla="*/ 1477580 w 4379983"/>
                <a:gd name="connsiteY9" fmla="*/ 225890 h 1723386"/>
                <a:gd name="connsiteX10" fmla="*/ 1623354 w 4379983"/>
                <a:gd name="connsiteY10" fmla="*/ 252395 h 1723386"/>
                <a:gd name="connsiteX11" fmla="*/ 1702867 w 4379983"/>
                <a:gd name="connsiteY11" fmla="*/ 265647 h 1723386"/>
                <a:gd name="connsiteX12" fmla="*/ 2166694 w 4379983"/>
                <a:gd name="connsiteY12" fmla="*/ 239142 h 1723386"/>
                <a:gd name="connsiteX13" fmla="*/ 2219702 w 4379983"/>
                <a:gd name="connsiteY13" fmla="*/ 106621 h 1723386"/>
                <a:gd name="connsiteX14" fmla="*/ 2272711 w 4379983"/>
                <a:gd name="connsiteY14" fmla="*/ 80116 h 1723386"/>
                <a:gd name="connsiteX15" fmla="*/ 2325720 w 4379983"/>
                <a:gd name="connsiteY15" fmla="*/ 603 h 1723386"/>
                <a:gd name="connsiteX16" fmla="*/ 2418485 w 4379983"/>
                <a:gd name="connsiteY16" fmla="*/ 13855 h 1723386"/>
                <a:gd name="connsiteX17" fmla="*/ 2471494 w 4379983"/>
                <a:gd name="connsiteY17" fmla="*/ 40360 h 1723386"/>
                <a:gd name="connsiteX18" fmla="*/ 2590763 w 4379983"/>
                <a:gd name="connsiteY18" fmla="*/ 66864 h 1723386"/>
                <a:gd name="connsiteX19" fmla="*/ 3611180 w 4379983"/>
                <a:gd name="connsiteY19" fmla="*/ 93369 h 1723386"/>
                <a:gd name="connsiteX20" fmla="*/ 3637685 w 4379983"/>
                <a:gd name="connsiteY20" fmla="*/ 146377 h 1723386"/>
                <a:gd name="connsiteX21" fmla="*/ 3730450 w 4379983"/>
                <a:gd name="connsiteY21" fmla="*/ 186134 h 1723386"/>
                <a:gd name="connsiteX22" fmla="*/ 3809963 w 4379983"/>
                <a:gd name="connsiteY22" fmla="*/ 212638 h 1723386"/>
                <a:gd name="connsiteX23" fmla="*/ 3902728 w 4379983"/>
                <a:gd name="connsiteY23" fmla="*/ 239142 h 1723386"/>
                <a:gd name="connsiteX24" fmla="*/ 3982241 w 4379983"/>
                <a:gd name="connsiteY24" fmla="*/ 371664 h 1723386"/>
                <a:gd name="connsiteX25" fmla="*/ 4048502 w 4379983"/>
                <a:gd name="connsiteY25" fmla="*/ 437925 h 1723386"/>
                <a:gd name="connsiteX26" fmla="*/ 4075007 w 4379983"/>
                <a:gd name="connsiteY26" fmla="*/ 464429 h 1723386"/>
                <a:gd name="connsiteX27" fmla="*/ 4194276 w 4379983"/>
                <a:gd name="connsiteY27" fmla="*/ 557195 h 1723386"/>
                <a:gd name="connsiteX28" fmla="*/ 4247285 w 4379983"/>
                <a:gd name="connsiteY28" fmla="*/ 636708 h 1723386"/>
                <a:gd name="connsiteX29" fmla="*/ 4300294 w 4379983"/>
                <a:gd name="connsiteY29" fmla="*/ 716221 h 1723386"/>
                <a:gd name="connsiteX30" fmla="*/ 4353302 w 4379983"/>
                <a:gd name="connsiteY30" fmla="*/ 742725 h 1723386"/>
                <a:gd name="connsiteX31" fmla="*/ 4379807 w 4379983"/>
                <a:gd name="connsiteY31" fmla="*/ 782482 h 1723386"/>
                <a:gd name="connsiteX32" fmla="*/ 4287041 w 4379983"/>
                <a:gd name="connsiteY32" fmla="*/ 888499 h 1723386"/>
                <a:gd name="connsiteX33" fmla="*/ 4154520 w 4379983"/>
                <a:gd name="connsiteY33" fmla="*/ 1007769 h 1723386"/>
                <a:gd name="connsiteX34" fmla="*/ 4114763 w 4379983"/>
                <a:gd name="connsiteY34" fmla="*/ 1034273 h 1723386"/>
                <a:gd name="connsiteX35" fmla="*/ 4061754 w 4379983"/>
                <a:gd name="connsiteY35" fmla="*/ 1087282 h 1723386"/>
                <a:gd name="connsiteX36" fmla="*/ 4035250 w 4379983"/>
                <a:gd name="connsiteY36" fmla="*/ 1299316 h 1723386"/>
                <a:gd name="connsiteX37" fmla="*/ 4008746 w 4379983"/>
                <a:gd name="connsiteY37" fmla="*/ 1392082 h 1723386"/>
                <a:gd name="connsiteX38" fmla="*/ 3862972 w 4379983"/>
                <a:gd name="connsiteY38" fmla="*/ 1524603 h 1723386"/>
                <a:gd name="connsiteX39" fmla="*/ 2922067 w 4379983"/>
                <a:gd name="connsiteY39" fmla="*/ 1511351 h 1723386"/>
                <a:gd name="connsiteX40" fmla="*/ 2617267 w 4379983"/>
                <a:gd name="connsiteY40" fmla="*/ 1498099 h 1723386"/>
                <a:gd name="connsiteX41" fmla="*/ 2537754 w 4379983"/>
                <a:gd name="connsiteY41" fmla="*/ 1471595 h 1723386"/>
                <a:gd name="connsiteX42" fmla="*/ 2087180 w 4379983"/>
                <a:gd name="connsiteY42" fmla="*/ 1445090 h 1723386"/>
                <a:gd name="connsiteX43" fmla="*/ 1583598 w 4379983"/>
                <a:gd name="connsiteY43" fmla="*/ 1392082 h 1723386"/>
                <a:gd name="connsiteX44" fmla="*/ 1345059 w 4379983"/>
                <a:gd name="connsiteY44" fmla="*/ 1378829 h 1723386"/>
                <a:gd name="connsiteX45" fmla="*/ 920989 w 4379983"/>
                <a:gd name="connsiteY45" fmla="*/ 1431838 h 1723386"/>
                <a:gd name="connsiteX46" fmla="*/ 642694 w 4379983"/>
                <a:gd name="connsiteY46" fmla="*/ 1524603 h 1723386"/>
                <a:gd name="connsiteX47" fmla="*/ 496920 w 4379983"/>
                <a:gd name="connsiteY47" fmla="*/ 1577612 h 1723386"/>
                <a:gd name="connsiteX48" fmla="*/ 510172 w 4379983"/>
                <a:gd name="connsiteY48" fmla="*/ 1723386 h 1723386"/>
                <a:gd name="connsiteX49" fmla="*/ 337894 w 4379983"/>
                <a:gd name="connsiteY49" fmla="*/ 1657125 h 1723386"/>
                <a:gd name="connsiteX50" fmla="*/ 192120 w 4379983"/>
                <a:gd name="connsiteY50" fmla="*/ 1604116 h 1723386"/>
                <a:gd name="connsiteX51" fmla="*/ 139111 w 4379983"/>
                <a:gd name="connsiteY51" fmla="*/ 1127038 h 1723386"/>
                <a:gd name="connsiteX52" fmla="*/ 72850 w 4379983"/>
                <a:gd name="connsiteY52" fmla="*/ 1060777 h 1723386"/>
                <a:gd name="connsiteX53" fmla="*/ 46346 w 4379983"/>
                <a:gd name="connsiteY53" fmla="*/ 875247 h 1723386"/>
                <a:gd name="connsiteX54" fmla="*/ 139111 w 4379983"/>
                <a:gd name="connsiteY54" fmla="*/ 239142 h 1723386"/>
                <a:gd name="connsiteX55" fmla="*/ 205372 w 4379983"/>
                <a:gd name="connsiteY55" fmla="*/ 186134 h 1723386"/>
                <a:gd name="connsiteX0" fmla="*/ 231876 w 4379983"/>
                <a:gd name="connsiteY0" fmla="*/ 172882 h 1659281"/>
                <a:gd name="connsiteX1" fmla="*/ 351146 w 4379983"/>
                <a:gd name="connsiteY1" fmla="*/ 159629 h 1659281"/>
                <a:gd name="connsiteX2" fmla="*/ 642694 w 4379983"/>
                <a:gd name="connsiteY2" fmla="*/ 146377 h 1659281"/>
                <a:gd name="connsiteX3" fmla="*/ 735459 w 4379983"/>
                <a:gd name="connsiteY3" fmla="*/ 119873 h 1659281"/>
                <a:gd name="connsiteX4" fmla="*/ 920989 w 4379983"/>
                <a:gd name="connsiteY4" fmla="*/ 80116 h 1659281"/>
                <a:gd name="connsiteX5" fmla="*/ 1119772 w 4379983"/>
                <a:gd name="connsiteY5" fmla="*/ 93369 h 1659281"/>
                <a:gd name="connsiteX6" fmla="*/ 1172780 w 4379983"/>
                <a:gd name="connsiteY6" fmla="*/ 146377 h 1659281"/>
                <a:gd name="connsiteX7" fmla="*/ 1225789 w 4379983"/>
                <a:gd name="connsiteY7" fmla="*/ 172882 h 1659281"/>
                <a:gd name="connsiteX8" fmla="*/ 1371563 w 4379983"/>
                <a:gd name="connsiteY8" fmla="*/ 199386 h 1659281"/>
                <a:gd name="connsiteX9" fmla="*/ 1477580 w 4379983"/>
                <a:gd name="connsiteY9" fmla="*/ 225890 h 1659281"/>
                <a:gd name="connsiteX10" fmla="*/ 1623354 w 4379983"/>
                <a:gd name="connsiteY10" fmla="*/ 252395 h 1659281"/>
                <a:gd name="connsiteX11" fmla="*/ 1702867 w 4379983"/>
                <a:gd name="connsiteY11" fmla="*/ 265647 h 1659281"/>
                <a:gd name="connsiteX12" fmla="*/ 2166694 w 4379983"/>
                <a:gd name="connsiteY12" fmla="*/ 239142 h 1659281"/>
                <a:gd name="connsiteX13" fmla="*/ 2219702 w 4379983"/>
                <a:gd name="connsiteY13" fmla="*/ 106621 h 1659281"/>
                <a:gd name="connsiteX14" fmla="*/ 2272711 w 4379983"/>
                <a:gd name="connsiteY14" fmla="*/ 80116 h 1659281"/>
                <a:gd name="connsiteX15" fmla="*/ 2325720 w 4379983"/>
                <a:gd name="connsiteY15" fmla="*/ 603 h 1659281"/>
                <a:gd name="connsiteX16" fmla="*/ 2418485 w 4379983"/>
                <a:gd name="connsiteY16" fmla="*/ 13855 h 1659281"/>
                <a:gd name="connsiteX17" fmla="*/ 2471494 w 4379983"/>
                <a:gd name="connsiteY17" fmla="*/ 40360 h 1659281"/>
                <a:gd name="connsiteX18" fmla="*/ 2590763 w 4379983"/>
                <a:gd name="connsiteY18" fmla="*/ 66864 h 1659281"/>
                <a:gd name="connsiteX19" fmla="*/ 3611180 w 4379983"/>
                <a:gd name="connsiteY19" fmla="*/ 93369 h 1659281"/>
                <a:gd name="connsiteX20" fmla="*/ 3637685 w 4379983"/>
                <a:gd name="connsiteY20" fmla="*/ 146377 h 1659281"/>
                <a:gd name="connsiteX21" fmla="*/ 3730450 w 4379983"/>
                <a:gd name="connsiteY21" fmla="*/ 186134 h 1659281"/>
                <a:gd name="connsiteX22" fmla="*/ 3809963 w 4379983"/>
                <a:gd name="connsiteY22" fmla="*/ 212638 h 1659281"/>
                <a:gd name="connsiteX23" fmla="*/ 3902728 w 4379983"/>
                <a:gd name="connsiteY23" fmla="*/ 239142 h 1659281"/>
                <a:gd name="connsiteX24" fmla="*/ 3982241 w 4379983"/>
                <a:gd name="connsiteY24" fmla="*/ 371664 h 1659281"/>
                <a:gd name="connsiteX25" fmla="*/ 4048502 w 4379983"/>
                <a:gd name="connsiteY25" fmla="*/ 437925 h 1659281"/>
                <a:gd name="connsiteX26" fmla="*/ 4075007 w 4379983"/>
                <a:gd name="connsiteY26" fmla="*/ 464429 h 1659281"/>
                <a:gd name="connsiteX27" fmla="*/ 4194276 w 4379983"/>
                <a:gd name="connsiteY27" fmla="*/ 557195 h 1659281"/>
                <a:gd name="connsiteX28" fmla="*/ 4247285 w 4379983"/>
                <a:gd name="connsiteY28" fmla="*/ 636708 h 1659281"/>
                <a:gd name="connsiteX29" fmla="*/ 4300294 w 4379983"/>
                <a:gd name="connsiteY29" fmla="*/ 716221 h 1659281"/>
                <a:gd name="connsiteX30" fmla="*/ 4353302 w 4379983"/>
                <a:gd name="connsiteY30" fmla="*/ 742725 h 1659281"/>
                <a:gd name="connsiteX31" fmla="*/ 4379807 w 4379983"/>
                <a:gd name="connsiteY31" fmla="*/ 782482 h 1659281"/>
                <a:gd name="connsiteX32" fmla="*/ 4287041 w 4379983"/>
                <a:gd name="connsiteY32" fmla="*/ 888499 h 1659281"/>
                <a:gd name="connsiteX33" fmla="*/ 4154520 w 4379983"/>
                <a:gd name="connsiteY33" fmla="*/ 1007769 h 1659281"/>
                <a:gd name="connsiteX34" fmla="*/ 4114763 w 4379983"/>
                <a:gd name="connsiteY34" fmla="*/ 1034273 h 1659281"/>
                <a:gd name="connsiteX35" fmla="*/ 4061754 w 4379983"/>
                <a:gd name="connsiteY35" fmla="*/ 1087282 h 1659281"/>
                <a:gd name="connsiteX36" fmla="*/ 4035250 w 4379983"/>
                <a:gd name="connsiteY36" fmla="*/ 1299316 h 1659281"/>
                <a:gd name="connsiteX37" fmla="*/ 4008746 w 4379983"/>
                <a:gd name="connsiteY37" fmla="*/ 1392082 h 1659281"/>
                <a:gd name="connsiteX38" fmla="*/ 3862972 w 4379983"/>
                <a:gd name="connsiteY38" fmla="*/ 1524603 h 1659281"/>
                <a:gd name="connsiteX39" fmla="*/ 2922067 w 4379983"/>
                <a:gd name="connsiteY39" fmla="*/ 1511351 h 1659281"/>
                <a:gd name="connsiteX40" fmla="*/ 2617267 w 4379983"/>
                <a:gd name="connsiteY40" fmla="*/ 1498099 h 1659281"/>
                <a:gd name="connsiteX41" fmla="*/ 2537754 w 4379983"/>
                <a:gd name="connsiteY41" fmla="*/ 1471595 h 1659281"/>
                <a:gd name="connsiteX42" fmla="*/ 2087180 w 4379983"/>
                <a:gd name="connsiteY42" fmla="*/ 1445090 h 1659281"/>
                <a:gd name="connsiteX43" fmla="*/ 1583598 w 4379983"/>
                <a:gd name="connsiteY43" fmla="*/ 1392082 h 1659281"/>
                <a:gd name="connsiteX44" fmla="*/ 1345059 w 4379983"/>
                <a:gd name="connsiteY44" fmla="*/ 1378829 h 1659281"/>
                <a:gd name="connsiteX45" fmla="*/ 920989 w 4379983"/>
                <a:gd name="connsiteY45" fmla="*/ 1431838 h 1659281"/>
                <a:gd name="connsiteX46" fmla="*/ 642694 w 4379983"/>
                <a:gd name="connsiteY46" fmla="*/ 1524603 h 1659281"/>
                <a:gd name="connsiteX47" fmla="*/ 496920 w 4379983"/>
                <a:gd name="connsiteY47" fmla="*/ 1577612 h 1659281"/>
                <a:gd name="connsiteX48" fmla="*/ 337894 w 4379983"/>
                <a:gd name="connsiteY48" fmla="*/ 1657125 h 1659281"/>
                <a:gd name="connsiteX49" fmla="*/ 192120 w 4379983"/>
                <a:gd name="connsiteY49" fmla="*/ 1604116 h 1659281"/>
                <a:gd name="connsiteX50" fmla="*/ 139111 w 4379983"/>
                <a:gd name="connsiteY50" fmla="*/ 1127038 h 1659281"/>
                <a:gd name="connsiteX51" fmla="*/ 72850 w 4379983"/>
                <a:gd name="connsiteY51" fmla="*/ 1060777 h 1659281"/>
                <a:gd name="connsiteX52" fmla="*/ 46346 w 4379983"/>
                <a:gd name="connsiteY52" fmla="*/ 875247 h 1659281"/>
                <a:gd name="connsiteX53" fmla="*/ 139111 w 4379983"/>
                <a:gd name="connsiteY53" fmla="*/ 239142 h 1659281"/>
                <a:gd name="connsiteX54" fmla="*/ 205372 w 4379983"/>
                <a:gd name="connsiteY54" fmla="*/ 186134 h 1659281"/>
                <a:gd name="connsiteX0" fmla="*/ 231876 w 4379983"/>
                <a:gd name="connsiteY0" fmla="*/ 172882 h 1611084"/>
                <a:gd name="connsiteX1" fmla="*/ 351146 w 4379983"/>
                <a:gd name="connsiteY1" fmla="*/ 159629 h 1611084"/>
                <a:gd name="connsiteX2" fmla="*/ 642694 w 4379983"/>
                <a:gd name="connsiteY2" fmla="*/ 146377 h 1611084"/>
                <a:gd name="connsiteX3" fmla="*/ 735459 w 4379983"/>
                <a:gd name="connsiteY3" fmla="*/ 119873 h 1611084"/>
                <a:gd name="connsiteX4" fmla="*/ 920989 w 4379983"/>
                <a:gd name="connsiteY4" fmla="*/ 80116 h 1611084"/>
                <a:gd name="connsiteX5" fmla="*/ 1119772 w 4379983"/>
                <a:gd name="connsiteY5" fmla="*/ 93369 h 1611084"/>
                <a:gd name="connsiteX6" fmla="*/ 1172780 w 4379983"/>
                <a:gd name="connsiteY6" fmla="*/ 146377 h 1611084"/>
                <a:gd name="connsiteX7" fmla="*/ 1225789 w 4379983"/>
                <a:gd name="connsiteY7" fmla="*/ 172882 h 1611084"/>
                <a:gd name="connsiteX8" fmla="*/ 1371563 w 4379983"/>
                <a:gd name="connsiteY8" fmla="*/ 199386 h 1611084"/>
                <a:gd name="connsiteX9" fmla="*/ 1477580 w 4379983"/>
                <a:gd name="connsiteY9" fmla="*/ 225890 h 1611084"/>
                <a:gd name="connsiteX10" fmla="*/ 1623354 w 4379983"/>
                <a:gd name="connsiteY10" fmla="*/ 252395 h 1611084"/>
                <a:gd name="connsiteX11" fmla="*/ 1702867 w 4379983"/>
                <a:gd name="connsiteY11" fmla="*/ 265647 h 1611084"/>
                <a:gd name="connsiteX12" fmla="*/ 2166694 w 4379983"/>
                <a:gd name="connsiteY12" fmla="*/ 239142 h 1611084"/>
                <a:gd name="connsiteX13" fmla="*/ 2219702 w 4379983"/>
                <a:gd name="connsiteY13" fmla="*/ 106621 h 1611084"/>
                <a:gd name="connsiteX14" fmla="*/ 2272711 w 4379983"/>
                <a:gd name="connsiteY14" fmla="*/ 80116 h 1611084"/>
                <a:gd name="connsiteX15" fmla="*/ 2325720 w 4379983"/>
                <a:gd name="connsiteY15" fmla="*/ 603 h 1611084"/>
                <a:gd name="connsiteX16" fmla="*/ 2418485 w 4379983"/>
                <a:gd name="connsiteY16" fmla="*/ 13855 h 1611084"/>
                <a:gd name="connsiteX17" fmla="*/ 2471494 w 4379983"/>
                <a:gd name="connsiteY17" fmla="*/ 40360 h 1611084"/>
                <a:gd name="connsiteX18" fmla="*/ 2590763 w 4379983"/>
                <a:gd name="connsiteY18" fmla="*/ 66864 h 1611084"/>
                <a:gd name="connsiteX19" fmla="*/ 3611180 w 4379983"/>
                <a:gd name="connsiteY19" fmla="*/ 93369 h 1611084"/>
                <a:gd name="connsiteX20" fmla="*/ 3637685 w 4379983"/>
                <a:gd name="connsiteY20" fmla="*/ 146377 h 1611084"/>
                <a:gd name="connsiteX21" fmla="*/ 3730450 w 4379983"/>
                <a:gd name="connsiteY21" fmla="*/ 186134 h 1611084"/>
                <a:gd name="connsiteX22" fmla="*/ 3809963 w 4379983"/>
                <a:gd name="connsiteY22" fmla="*/ 212638 h 1611084"/>
                <a:gd name="connsiteX23" fmla="*/ 3902728 w 4379983"/>
                <a:gd name="connsiteY23" fmla="*/ 239142 h 1611084"/>
                <a:gd name="connsiteX24" fmla="*/ 3982241 w 4379983"/>
                <a:gd name="connsiteY24" fmla="*/ 371664 h 1611084"/>
                <a:gd name="connsiteX25" fmla="*/ 4048502 w 4379983"/>
                <a:gd name="connsiteY25" fmla="*/ 437925 h 1611084"/>
                <a:gd name="connsiteX26" fmla="*/ 4075007 w 4379983"/>
                <a:gd name="connsiteY26" fmla="*/ 464429 h 1611084"/>
                <a:gd name="connsiteX27" fmla="*/ 4194276 w 4379983"/>
                <a:gd name="connsiteY27" fmla="*/ 557195 h 1611084"/>
                <a:gd name="connsiteX28" fmla="*/ 4247285 w 4379983"/>
                <a:gd name="connsiteY28" fmla="*/ 636708 h 1611084"/>
                <a:gd name="connsiteX29" fmla="*/ 4300294 w 4379983"/>
                <a:gd name="connsiteY29" fmla="*/ 716221 h 1611084"/>
                <a:gd name="connsiteX30" fmla="*/ 4353302 w 4379983"/>
                <a:gd name="connsiteY30" fmla="*/ 742725 h 1611084"/>
                <a:gd name="connsiteX31" fmla="*/ 4379807 w 4379983"/>
                <a:gd name="connsiteY31" fmla="*/ 782482 h 1611084"/>
                <a:gd name="connsiteX32" fmla="*/ 4287041 w 4379983"/>
                <a:gd name="connsiteY32" fmla="*/ 888499 h 1611084"/>
                <a:gd name="connsiteX33" fmla="*/ 4154520 w 4379983"/>
                <a:gd name="connsiteY33" fmla="*/ 1007769 h 1611084"/>
                <a:gd name="connsiteX34" fmla="*/ 4114763 w 4379983"/>
                <a:gd name="connsiteY34" fmla="*/ 1034273 h 1611084"/>
                <a:gd name="connsiteX35" fmla="*/ 4061754 w 4379983"/>
                <a:gd name="connsiteY35" fmla="*/ 1087282 h 1611084"/>
                <a:gd name="connsiteX36" fmla="*/ 4035250 w 4379983"/>
                <a:gd name="connsiteY36" fmla="*/ 1299316 h 1611084"/>
                <a:gd name="connsiteX37" fmla="*/ 4008746 w 4379983"/>
                <a:gd name="connsiteY37" fmla="*/ 1392082 h 1611084"/>
                <a:gd name="connsiteX38" fmla="*/ 3862972 w 4379983"/>
                <a:gd name="connsiteY38" fmla="*/ 1524603 h 1611084"/>
                <a:gd name="connsiteX39" fmla="*/ 2922067 w 4379983"/>
                <a:gd name="connsiteY39" fmla="*/ 1511351 h 1611084"/>
                <a:gd name="connsiteX40" fmla="*/ 2617267 w 4379983"/>
                <a:gd name="connsiteY40" fmla="*/ 1498099 h 1611084"/>
                <a:gd name="connsiteX41" fmla="*/ 2537754 w 4379983"/>
                <a:gd name="connsiteY41" fmla="*/ 1471595 h 1611084"/>
                <a:gd name="connsiteX42" fmla="*/ 2087180 w 4379983"/>
                <a:gd name="connsiteY42" fmla="*/ 1445090 h 1611084"/>
                <a:gd name="connsiteX43" fmla="*/ 1583598 w 4379983"/>
                <a:gd name="connsiteY43" fmla="*/ 1392082 h 1611084"/>
                <a:gd name="connsiteX44" fmla="*/ 1345059 w 4379983"/>
                <a:gd name="connsiteY44" fmla="*/ 1378829 h 1611084"/>
                <a:gd name="connsiteX45" fmla="*/ 920989 w 4379983"/>
                <a:gd name="connsiteY45" fmla="*/ 1431838 h 1611084"/>
                <a:gd name="connsiteX46" fmla="*/ 642694 w 4379983"/>
                <a:gd name="connsiteY46" fmla="*/ 1524603 h 1611084"/>
                <a:gd name="connsiteX47" fmla="*/ 496920 w 4379983"/>
                <a:gd name="connsiteY47" fmla="*/ 1577612 h 1611084"/>
                <a:gd name="connsiteX48" fmla="*/ 495374 w 4379983"/>
                <a:gd name="connsiteY48" fmla="*/ 1301525 h 1611084"/>
                <a:gd name="connsiteX49" fmla="*/ 192120 w 4379983"/>
                <a:gd name="connsiteY49" fmla="*/ 1604116 h 1611084"/>
                <a:gd name="connsiteX50" fmla="*/ 139111 w 4379983"/>
                <a:gd name="connsiteY50" fmla="*/ 1127038 h 1611084"/>
                <a:gd name="connsiteX51" fmla="*/ 72850 w 4379983"/>
                <a:gd name="connsiteY51" fmla="*/ 1060777 h 1611084"/>
                <a:gd name="connsiteX52" fmla="*/ 46346 w 4379983"/>
                <a:gd name="connsiteY52" fmla="*/ 875247 h 1611084"/>
                <a:gd name="connsiteX53" fmla="*/ 139111 w 4379983"/>
                <a:gd name="connsiteY53" fmla="*/ 239142 h 1611084"/>
                <a:gd name="connsiteX54" fmla="*/ 205372 w 4379983"/>
                <a:gd name="connsiteY54" fmla="*/ 186134 h 1611084"/>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583598 w 4379983"/>
                <a:gd name="connsiteY43" fmla="*/ 1392082 h 1611897"/>
                <a:gd name="connsiteX44" fmla="*/ 1345059 w 4379983"/>
                <a:gd name="connsiteY44" fmla="*/ 1378829 h 1611897"/>
                <a:gd name="connsiteX45" fmla="*/ 920989 w 4379983"/>
                <a:gd name="connsiteY45" fmla="*/ 14318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583598 w 4379983"/>
                <a:gd name="connsiteY43" fmla="*/ 1392082 h 1611897"/>
                <a:gd name="connsiteX44" fmla="*/ 1345059 w 4379983"/>
                <a:gd name="connsiteY44" fmla="*/ 137882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583598 w 4379983"/>
                <a:gd name="connsiteY43" fmla="*/ 139208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3364027 w 4379983"/>
                <a:gd name="connsiteY39" fmla="*/ 1323391 h 1611897"/>
                <a:gd name="connsiteX40" fmla="*/ 2617267 w 4379983"/>
                <a:gd name="connsiteY40" fmla="*/ 149809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3364027 w 4379983"/>
                <a:gd name="connsiteY39" fmla="*/ 1323391 h 1611897"/>
                <a:gd name="connsiteX40" fmla="*/ 2800147 w 4379983"/>
                <a:gd name="connsiteY40" fmla="*/ 133045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675012 w 4379983"/>
                <a:gd name="connsiteY38" fmla="*/ 1351883 h 1611897"/>
                <a:gd name="connsiteX39" fmla="*/ 3364027 w 4379983"/>
                <a:gd name="connsiteY39" fmla="*/ 1323391 h 1611897"/>
                <a:gd name="connsiteX40" fmla="*/ 2800147 w 4379983"/>
                <a:gd name="connsiteY40" fmla="*/ 133045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3968106 w 4379983"/>
                <a:gd name="connsiteY37" fmla="*/ 1341282 h 1611897"/>
                <a:gd name="connsiteX38" fmla="*/ 3675012 w 4379983"/>
                <a:gd name="connsiteY38" fmla="*/ 1351883 h 1611897"/>
                <a:gd name="connsiteX39" fmla="*/ 3364027 w 4379983"/>
                <a:gd name="connsiteY39" fmla="*/ 1323391 h 1611897"/>
                <a:gd name="connsiteX40" fmla="*/ 2800147 w 4379983"/>
                <a:gd name="connsiteY40" fmla="*/ 133045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3675012 w 4379983"/>
                <a:gd name="connsiteY37" fmla="*/ 1351883 h 1611897"/>
                <a:gd name="connsiteX38" fmla="*/ 3364027 w 4379983"/>
                <a:gd name="connsiteY38" fmla="*/ 1323391 h 1611897"/>
                <a:gd name="connsiteX39" fmla="*/ 2800147 w 4379983"/>
                <a:gd name="connsiteY39" fmla="*/ 1330459 h 1611897"/>
                <a:gd name="connsiteX40" fmla="*/ 2537754 w 4379983"/>
                <a:gd name="connsiteY40" fmla="*/ 1339515 h 1611897"/>
                <a:gd name="connsiteX41" fmla="*/ 2097340 w 4379983"/>
                <a:gd name="connsiteY41" fmla="*/ 1328250 h 1611897"/>
                <a:gd name="connsiteX42" fmla="*/ 1481998 w 4379983"/>
                <a:gd name="connsiteY42" fmla="*/ 1310802 h 1611897"/>
                <a:gd name="connsiteX43" fmla="*/ 1060579 w 4379983"/>
                <a:gd name="connsiteY43" fmla="*/ 1282309 h 1611897"/>
                <a:gd name="connsiteX44" fmla="*/ 920989 w 4379983"/>
                <a:gd name="connsiteY44" fmla="*/ 1508038 h 1611897"/>
                <a:gd name="connsiteX45" fmla="*/ 642694 w 4379983"/>
                <a:gd name="connsiteY45" fmla="*/ 1524603 h 1611897"/>
                <a:gd name="connsiteX46" fmla="*/ 608680 w 4379983"/>
                <a:gd name="connsiteY46" fmla="*/ 1318532 h 1611897"/>
                <a:gd name="connsiteX47" fmla="*/ 495374 w 4379983"/>
                <a:gd name="connsiteY47" fmla="*/ 1301525 h 1611897"/>
                <a:gd name="connsiteX48" fmla="*/ 192120 w 4379983"/>
                <a:gd name="connsiteY48" fmla="*/ 1604116 h 1611897"/>
                <a:gd name="connsiteX49" fmla="*/ 139111 w 4379983"/>
                <a:gd name="connsiteY49" fmla="*/ 1127038 h 1611897"/>
                <a:gd name="connsiteX50" fmla="*/ 72850 w 4379983"/>
                <a:gd name="connsiteY50" fmla="*/ 1060777 h 1611897"/>
                <a:gd name="connsiteX51" fmla="*/ 46346 w 4379983"/>
                <a:gd name="connsiteY51" fmla="*/ 875247 h 1611897"/>
                <a:gd name="connsiteX52" fmla="*/ 139111 w 4379983"/>
                <a:gd name="connsiteY52" fmla="*/ 239142 h 1611897"/>
                <a:gd name="connsiteX53" fmla="*/ 205372 w 4379983"/>
                <a:gd name="connsiteY53"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3675012 w 4379983"/>
                <a:gd name="connsiteY37" fmla="*/ 1351883 h 1611897"/>
                <a:gd name="connsiteX38" fmla="*/ 3364027 w 4379983"/>
                <a:gd name="connsiteY38" fmla="*/ 1323391 h 1611897"/>
                <a:gd name="connsiteX39" fmla="*/ 2800147 w 4379983"/>
                <a:gd name="connsiteY39" fmla="*/ 1330459 h 1611897"/>
                <a:gd name="connsiteX40" fmla="*/ 2537754 w 4379983"/>
                <a:gd name="connsiteY40" fmla="*/ 1339515 h 1611897"/>
                <a:gd name="connsiteX41" fmla="*/ 2097340 w 4379983"/>
                <a:gd name="connsiteY41" fmla="*/ 1328250 h 1611897"/>
                <a:gd name="connsiteX42" fmla="*/ 1481998 w 4379983"/>
                <a:gd name="connsiteY42" fmla="*/ 1310802 h 1611897"/>
                <a:gd name="connsiteX43" fmla="*/ 1060579 w 4379983"/>
                <a:gd name="connsiteY43" fmla="*/ 1282309 h 1611897"/>
                <a:gd name="connsiteX44" fmla="*/ 920989 w 4379983"/>
                <a:gd name="connsiteY44" fmla="*/ 1508038 h 1611897"/>
                <a:gd name="connsiteX45" fmla="*/ 642694 w 4379983"/>
                <a:gd name="connsiteY45" fmla="*/ 1524603 h 1611897"/>
                <a:gd name="connsiteX46" fmla="*/ 608680 w 4379983"/>
                <a:gd name="connsiteY46" fmla="*/ 1318532 h 1611897"/>
                <a:gd name="connsiteX47" fmla="*/ 495374 w 4379983"/>
                <a:gd name="connsiteY47" fmla="*/ 1301525 h 1611897"/>
                <a:gd name="connsiteX48" fmla="*/ 192120 w 4379983"/>
                <a:gd name="connsiteY48" fmla="*/ 1604116 h 1611897"/>
                <a:gd name="connsiteX49" fmla="*/ 139111 w 4379983"/>
                <a:gd name="connsiteY49" fmla="*/ 1127038 h 1611897"/>
                <a:gd name="connsiteX50" fmla="*/ 72850 w 4379983"/>
                <a:gd name="connsiteY50" fmla="*/ 1060777 h 1611897"/>
                <a:gd name="connsiteX51" fmla="*/ 46346 w 4379983"/>
                <a:gd name="connsiteY51" fmla="*/ 875247 h 1611897"/>
                <a:gd name="connsiteX52" fmla="*/ 139111 w 4379983"/>
                <a:gd name="connsiteY52" fmla="*/ 239142 h 1611897"/>
                <a:gd name="connsiteX53" fmla="*/ 205372 w 4379983"/>
                <a:gd name="connsiteY53" fmla="*/ 186134 h 1611897"/>
                <a:gd name="connsiteX0" fmla="*/ 231876 w 4379983"/>
                <a:gd name="connsiteY0" fmla="*/ 172882 h 1611968"/>
                <a:gd name="connsiteX1" fmla="*/ 351146 w 4379983"/>
                <a:gd name="connsiteY1" fmla="*/ 159629 h 1611968"/>
                <a:gd name="connsiteX2" fmla="*/ 642694 w 4379983"/>
                <a:gd name="connsiteY2" fmla="*/ 146377 h 1611968"/>
                <a:gd name="connsiteX3" fmla="*/ 735459 w 4379983"/>
                <a:gd name="connsiteY3" fmla="*/ 119873 h 1611968"/>
                <a:gd name="connsiteX4" fmla="*/ 920989 w 4379983"/>
                <a:gd name="connsiteY4" fmla="*/ 80116 h 1611968"/>
                <a:gd name="connsiteX5" fmla="*/ 1119772 w 4379983"/>
                <a:gd name="connsiteY5" fmla="*/ 93369 h 1611968"/>
                <a:gd name="connsiteX6" fmla="*/ 1172780 w 4379983"/>
                <a:gd name="connsiteY6" fmla="*/ 146377 h 1611968"/>
                <a:gd name="connsiteX7" fmla="*/ 1225789 w 4379983"/>
                <a:gd name="connsiteY7" fmla="*/ 172882 h 1611968"/>
                <a:gd name="connsiteX8" fmla="*/ 1371563 w 4379983"/>
                <a:gd name="connsiteY8" fmla="*/ 199386 h 1611968"/>
                <a:gd name="connsiteX9" fmla="*/ 1477580 w 4379983"/>
                <a:gd name="connsiteY9" fmla="*/ 225890 h 1611968"/>
                <a:gd name="connsiteX10" fmla="*/ 1623354 w 4379983"/>
                <a:gd name="connsiteY10" fmla="*/ 252395 h 1611968"/>
                <a:gd name="connsiteX11" fmla="*/ 1702867 w 4379983"/>
                <a:gd name="connsiteY11" fmla="*/ 265647 h 1611968"/>
                <a:gd name="connsiteX12" fmla="*/ 2166694 w 4379983"/>
                <a:gd name="connsiteY12" fmla="*/ 239142 h 1611968"/>
                <a:gd name="connsiteX13" fmla="*/ 2219702 w 4379983"/>
                <a:gd name="connsiteY13" fmla="*/ 106621 h 1611968"/>
                <a:gd name="connsiteX14" fmla="*/ 2272711 w 4379983"/>
                <a:gd name="connsiteY14" fmla="*/ 80116 h 1611968"/>
                <a:gd name="connsiteX15" fmla="*/ 2325720 w 4379983"/>
                <a:gd name="connsiteY15" fmla="*/ 603 h 1611968"/>
                <a:gd name="connsiteX16" fmla="*/ 2418485 w 4379983"/>
                <a:gd name="connsiteY16" fmla="*/ 13855 h 1611968"/>
                <a:gd name="connsiteX17" fmla="*/ 2471494 w 4379983"/>
                <a:gd name="connsiteY17" fmla="*/ 40360 h 1611968"/>
                <a:gd name="connsiteX18" fmla="*/ 2590763 w 4379983"/>
                <a:gd name="connsiteY18" fmla="*/ 66864 h 1611968"/>
                <a:gd name="connsiteX19" fmla="*/ 3611180 w 4379983"/>
                <a:gd name="connsiteY19" fmla="*/ 93369 h 1611968"/>
                <a:gd name="connsiteX20" fmla="*/ 3637685 w 4379983"/>
                <a:gd name="connsiteY20" fmla="*/ 146377 h 1611968"/>
                <a:gd name="connsiteX21" fmla="*/ 3730450 w 4379983"/>
                <a:gd name="connsiteY21" fmla="*/ 186134 h 1611968"/>
                <a:gd name="connsiteX22" fmla="*/ 3809963 w 4379983"/>
                <a:gd name="connsiteY22" fmla="*/ 212638 h 1611968"/>
                <a:gd name="connsiteX23" fmla="*/ 3902728 w 4379983"/>
                <a:gd name="connsiteY23" fmla="*/ 239142 h 1611968"/>
                <a:gd name="connsiteX24" fmla="*/ 3982241 w 4379983"/>
                <a:gd name="connsiteY24" fmla="*/ 371664 h 1611968"/>
                <a:gd name="connsiteX25" fmla="*/ 4048502 w 4379983"/>
                <a:gd name="connsiteY25" fmla="*/ 437925 h 1611968"/>
                <a:gd name="connsiteX26" fmla="*/ 4075007 w 4379983"/>
                <a:gd name="connsiteY26" fmla="*/ 464429 h 1611968"/>
                <a:gd name="connsiteX27" fmla="*/ 4194276 w 4379983"/>
                <a:gd name="connsiteY27" fmla="*/ 557195 h 1611968"/>
                <a:gd name="connsiteX28" fmla="*/ 4247285 w 4379983"/>
                <a:gd name="connsiteY28" fmla="*/ 636708 h 1611968"/>
                <a:gd name="connsiteX29" fmla="*/ 4300294 w 4379983"/>
                <a:gd name="connsiteY29" fmla="*/ 716221 h 1611968"/>
                <a:gd name="connsiteX30" fmla="*/ 4353302 w 4379983"/>
                <a:gd name="connsiteY30" fmla="*/ 742725 h 1611968"/>
                <a:gd name="connsiteX31" fmla="*/ 4379807 w 4379983"/>
                <a:gd name="connsiteY31" fmla="*/ 782482 h 1611968"/>
                <a:gd name="connsiteX32" fmla="*/ 4287041 w 4379983"/>
                <a:gd name="connsiteY32" fmla="*/ 888499 h 1611968"/>
                <a:gd name="connsiteX33" fmla="*/ 4154520 w 4379983"/>
                <a:gd name="connsiteY33" fmla="*/ 1007769 h 1611968"/>
                <a:gd name="connsiteX34" fmla="*/ 4114763 w 4379983"/>
                <a:gd name="connsiteY34" fmla="*/ 1034273 h 1611968"/>
                <a:gd name="connsiteX35" fmla="*/ 4061754 w 4379983"/>
                <a:gd name="connsiteY35" fmla="*/ 1087282 h 1611968"/>
                <a:gd name="connsiteX36" fmla="*/ 4035250 w 4379983"/>
                <a:gd name="connsiteY36" fmla="*/ 1299316 h 1611968"/>
                <a:gd name="connsiteX37" fmla="*/ 3675012 w 4379983"/>
                <a:gd name="connsiteY37" fmla="*/ 1351883 h 1611968"/>
                <a:gd name="connsiteX38" fmla="*/ 3364027 w 4379983"/>
                <a:gd name="connsiteY38" fmla="*/ 1323391 h 1611968"/>
                <a:gd name="connsiteX39" fmla="*/ 2800147 w 4379983"/>
                <a:gd name="connsiteY39" fmla="*/ 1330459 h 1611968"/>
                <a:gd name="connsiteX40" fmla="*/ 2537754 w 4379983"/>
                <a:gd name="connsiteY40" fmla="*/ 1339515 h 1611968"/>
                <a:gd name="connsiteX41" fmla="*/ 2097340 w 4379983"/>
                <a:gd name="connsiteY41" fmla="*/ 1328250 h 1611968"/>
                <a:gd name="connsiteX42" fmla="*/ 1481998 w 4379983"/>
                <a:gd name="connsiteY42" fmla="*/ 1310802 h 1611968"/>
                <a:gd name="connsiteX43" fmla="*/ 1060579 w 4379983"/>
                <a:gd name="connsiteY43" fmla="*/ 1282309 h 1611968"/>
                <a:gd name="connsiteX44" fmla="*/ 920989 w 4379983"/>
                <a:gd name="connsiteY44" fmla="*/ 1508038 h 1611968"/>
                <a:gd name="connsiteX45" fmla="*/ 642694 w 4379983"/>
                <a:gd name="connsiteY45" fmla="*/ 1524603 h 1611968"/>
                <a:gd name="connsiteX46" fmla="*/ 674720 w 4379983"/>
                <a:gd name="connsiteY46" fmla="*/ 1298212 h 1611968"/>
                <a:gd name="connsiteX47" fmla="*/ 495374 w 4379983"/>
                <a:gd name="connsiteY47" fmla="*/ 1301525 h 1611968"/>
                <a:gd name="connsiteX48" fmla="*/ 192120 w 4379983"/>
                <a:gd name="connsiteY48" fmla="*/ 1604116 h 1611968"/>
                <a:gd name="connsiteX49" fmla="*/ 139111 w 4379983"/>
                <a:gd name="connsiteY49" fmla="*/ 1127038 h 1611968"/>
                <a:gd name="connsiteX50" fmla="*/ 72850 w 4379983"/>
                <a:gd name="connsiteY50" fmla="*/ 1060777 h 1611968"/>
                <a:gd name="connsiteX51" fmla="*/ 46346 w 4379983"/>
                <a:gd name="connsiteY51" fmla="*/ 875247 h 1611968"/>
                <a:gd name="connsiteX52" fmla="*/ 139111 w 4379983"/>
                <a:gd name="connsiteY52" fmla="*/ 239142 h 1611968"/>
                <a:gd name="connsiteX53" fmla="*/ 205372 w 4379983"/>
                <a:gd name="connsiteY53" fmla="*/ 186134 h 1611968"/>
                <a:gd name="connsiteX0" fmla="*/ 231876 w 4379983"/>
                <a:gd name="connsiteY0" fmla="*/ 172882 h 1563337"/>
                <a:gd name="connsiteX1" fmla="*/ 351146 w 4379983"/>
                <a:gd name="connsiteY1" fmla="*/ 159629 h 1563337"/>
                <a:gd name="connsiteX2" fmla="*/ 642694 w 4379983"/>
                <a:gd name="connsiteY2" fmla="*/ 146377 h 1563337"/>
                <a:gd name="connsiteX3" fmla="*/ 735459 w 4379983"/>
                <a:gd name="connsiteY3" fmla="*/ 119873 h 1563337"/>
                <a:gd name="connsiteX4" fmla="*/ 920989 w 4379983"/>
                <a:gd name="connsiteY4" fmla="*/ 80116 h 1563337"/>
                <a:gd name="connsiteX5" fmla="*/ 1119772 w 4379983"/>
                <a:gd name="connsiteY5" fmla="*/ 93369 h 1563337"/>
                <a:gd name="connsiteX6" fmla="*/ 1172780 w 4379983"/>
                <a:gd name="connsiteY6" fmla="*/ 146377 h 1563337"/>
                <a:gd name="connsiteX7" fmla="*/ 1225789 w 4379983"/>
                <a:gd name="connsiteY7" fmla="*/ 172882 h 1563337"/>
                <a:gd name="connsiteX8" fmla="*/ 1371563 w 4379983"/>
                <a:gd name="connsiteY8" fmla="*/ 199386 h 1563337"/>
                <a:gd name="connsiteX9" fmla="*/ 1477580 w 4379983"/>
                <a:gd name="connsiteY9" fmla="*/ 225890 h 1563337"/>
                <a:gd name="connsiteX10" fmla="*/ 1623354 w 4379983"/>
                <a:gd name="connsiteY10" fmla="*/ 252395 h 1563337"/>
                <a:gd name="connsiteX11" fmla="*/ 1702867 w 4379983"/>
                <a:gd name="connsiteY11" fmla="*/ 265647 h 1563337"/>
                <a:gd name="connsiteX12" fmla="*/ 2166694 w 4379983"/>
                <a:gd name="connsiteY12" fmla="*/ 239142 h 1563337"/>
                <a:gd name="connsiteX13" fmla="*/ 2219702 w 4379983"/>
                <a:gd name="connsiteY13" fmla="*/ 106621 h 1563337"/>
                <a:gd name="connsiteX14" fmla="*/ 2272711 w 4379983"/>
                <a:gd name="connsiteY14" fmla="*/ 80116 h 1563337"/>
                <a:gd name="connsiteX15" fmla="*/ 2325720 w 4379983"/>
                <a:gd name="connsiteY15" fmla="*/ 603 h 1563337"/>
                <a:gd name="connsiteX16" fmla="*/ 2418485 w 4379983"/>
                <a:gd name="connsiteY16" fmla="*/ 13855 h 1563337"/>
                <a:gd name="connsiteX17" fmla="*/ 2471494 w 4379983"/>
                <a:gd name="connsiteY17" fmla="*/ 40360 h 1563337"/>
                <a:gd name="connsiteX18" fmla="*/ 2590763 w 4379983"/>
                <a:gd name="connsiteY18" fmla="*/ 66864 h 1563337"/>
                <a:gd name="connsiteX19" fmla="*/ 3611180 w 4379983"/>
                <a:gd name="connsiteY19" fmla="*/ 93369 h 1563337"/>
                <a:gd name="connsiteX20" fmla="*/ 3637685 w 4379983"/>
                <a:gd name="connsiteY20" fmla="*/ 146377 h 1563337"/>
                <a:gd name="connsiteX21" fmla="*/ 3730450 w 4379983"/>
                <a:gd name="connsiteY21" fmla="*/ 186134 h 1563337"/>
                <a:gd name="connsiteX22" fmla="*/ 3809963 w 4379983"/>
                <a:gd name="connsiteY22" fmla="*/ 212638 h 1563337"/>
                <a:gd name="connsiteX23" fmla="*/ 3902728 w 4379983"/>
                <a:gd name="connsiteY23" fmla="*/ 239142 h 1563337"/>
                <a:gd name="connsiteX24" fmla="*/ 3982241 w 4379983"/>
                <a:gd name="connsiteY24" fmla="*/ 371664 h 1563337"/>
                <a:gd name="connsiteX25" fmla="*/ 4048502 w 4379983"/>
                <a:gd name="connsiteY25" fmla="*/ 437925 h 1563337"/>
                <a:gd name="connsiteX26" fmla="*/ 4075007 w 4379983"/>
                <a:gd name="connsiteY26" fmla="*/ 464429 h 1563337"/>
                <a:gd name="connsiteX27" fmla="*/ 4194276 w 4379983"/>
                <a:gd name="connsiteY27" fmla="*/ 557195 h 1563337"/>
                <a:gd name="connsiteX28" fmla="*/ 4247285 w 4379983"/>
                <a:gd name="connsiteY28" fmla="*/ 636708 h 1563337"/>
                <a:gd name="connsiteX29" fmla="*/ 4300294 w 4379983"/>
                <a:gd name="connsiteY29" fmla="*/ 716221 h 1563337"/>
                <a:gd name="connsiteX30" fmla="*/ 4353302 w 4379983"/>
                <a:gd name="connsiteY30" fmla="*/ 742725 h 1563337"/>
                <a:gd name="connsiteX31" fmla="*/ 4379807 w 4379983"/>
                <a:gd name="connsiteY31" fmla="*/ 782482 h 1563337"/>
                <a:gd name="connsiteX32" fmla="*/ 4287041 w 4379983"/>
                <a:gd name="connsiteY32" fmla="*/ 888499 h 1563337"/>
                <a:gd name="connsiteX33" fmla="*/ 4154520 w 4379983"/>
                <a:gd name="connsiteY33" fmla="*/ 1007769 h 1563337"/>
                <a:gd name="connsiteX34" fmla="*/ 4114763 w 4379983"/>
                <a:gd name="connsiteY34" fmla="*/ 1034273 h 1563337"/>
                <a:gd name="connsiteX35" fmla="*/ 4061754 w 4379983"/>
                <a:gd name="connsiteY35" fmla="*/ 1087282 h 1563337"/>
                <a:gd name="connsiteX36" fmla="*/ 4035250 w 4379983"/>
                <a:gd name="connsiteY36" fmla="*/ 1299316 h 1563337"/>
                <a:gd name="connsiteX37" fmla="*/ 3675012 w 4379983"/>
                <a:gd name="connsiteY37" fmla="*/ 1351883 h 1563337"/>
                <a:gd name="connsiteX38" fmla="*/ 3364027 w 4379983"/>
                <a:gd name="connsiteY38" fmla="*/ 1323391 h 1563337"/>
                <a:gd name="connsiteX39" fmla="*/ 2800147 w 4379983"/>
                <a:gd name="connsiteY39" fmla="*/ 1330459 h 1563337"/>
                <a:gd name="connsiteX40" fmla="*/ 2537754 w 4379983"/>
                <a:gd name="connsiteY40" fmla="*/ 1339515 h 1563337"/>
                <a:gd name="connsiteX41" fmla="*/ 2097340 w 4379983"/>
                <a:gd name="connsiteY41" fmla="*/ 1328250 h 1563337"/>
                <a:gd name="connsiteX42" fmla="*/ 1481998 w 4379983"/>
                <a:gd name="connsiteY42" fmla="*/ 1310802 h 1563337"/>
                <a:gd name="connsiteX43" fmla="*/ 1060579 w 4379983"/>
                <a:gd name="connsiteY43" fmla="*/ 1282309 h 1563337"/>
                <a:gd name="connsiteX44" fmla="*/ 920989 w 4379983"/>
                <a:gd name="connsiteY44" fmla="*/ 1508038 h 1563337"/>
                <a:gd name="connsiteX45" fmla="*/ 642694 w 4379983"/>
                <a:gd name="connsiteY45" fmla="*/ 1524603 h 1563337"/>
                <a:gd name="connsiteX46" fmla="*/ 674720 w 4379983"/>
                <a:gd name="connsiteY46" fmla="*/ 1298212 h 1563337"/>
                <a:gd name="connsiteX47" fmla="*/ 495374 w 4379983"/>
                <a:gd name="connsiteY47" fmla="*/ 1301525 h 1563337"/>
                <a:gd name="connsiteX48" fmla="*/ 278480 w 4379983"/>
                <a:gd name="connsiteY48" fmla="*/ 1309476 h 1563337"/>
                <a:gd name="connsiteX49" fmla="*/ 139111 w 4379983"/>
                <a:gd name="connsiteY49" fmla="*/ 1127038 h 1563337"/>
                <a:gd name="connsiteX50" fmla="*/ 72850 w 4379983"/>
                <a:gd name="connsiteY50" fmla="*/ 1060777 h 1563337"/>
                <a:gd name="connsiteX51" fmla="*/ 46346 w 4379983"/>
                <a:gd name="connsiteY51" fmla="*/ 875247 h 1563337"/>
                <a:gd name="connsiteX52" fmla="*/ 139111 w 4379983"/>
                <a:gd name="connsiteY52" fmla="*/ 239142 h 1563337"/>
                <a:gd name="connsiteX53" fmla="*/ 205372 w 4379983"/>
                <a:gd name="connsiteY53" fmla="*/ 18613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52" fmla="*/ 208719 w 4383330"/>
                <a:gd name="connsiteY52" fmla="*/ 18613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52" fmla="*/ 208719 w 4383330"/>
                <a:gd name="connsiteY52" fmla="*/ 15565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52" fmla="*/ 259519 w 4383330"/>
                <a:gd name="connsiteY52" fmla="*/ 15057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0" fmla="*/ 195461 w 4343568"/>
                <a:gd name="connsiteY0" fmla="*/ 172882 h 1563337"/>
                <a:gd name="connsiteX1" fmla="*/ 314731 w 4343568"/>
                <a:gd name="connsiteY1" fmla="*/ 159629 h 1563337"/>
                <a:gd name="connsiteX2" fmla="*/ 606279 w 4343568"/>
                <a:gd name="connsiteY2" fmla="*/ 146377 h 1563337"/>
                <a:gd name="connsiteX3" fmla="*/ 699044 w 4343568"/>
                <a:gd name="connsiteY3" fmla="*/ 119873 h 1563337"/>
                <a:gd name="connsiteX4" fmla="*/ 884574 w 4343568"/>
                <a:gd name="connsiteY4" fmla="*/ 80116 h 1563337"/>
                <a:gd name="connsiteX5" fmla="*/ 1083357 w 4343568"/>
                <a:gd name="connsiteY5" fmla="*/ 93369 h 1563337"/>
                <a:gd name="connsiteX6" fmla="*/ 1136365 w 4343568"/>
                <a:gd name="connsiteY6" fmla="*/ 146377 h 1563337"/>
                <a:gd name="connsiteX7" fmla="*/ 1189374 w 4343568"/>
                <a:gd name="connsiteY7" fmla="*/ 172882 h 1563337"/>
                <a:gd name="connsiteX8" fmla="*/ 1335148 w 4343568"/>
                <a:gd name="connsiteY8" fmla="*/ 199386 h 1563337"/>
                <a:gd name="connsiteX9" fmla="*/ 1441165 w 4343568"/>
                <a:gd name="connsiteY9" fmla="*/ 225890 h 1563337"/>
                <a:gd name="connsiteX10" fmla="*/ 1586939 w 4343568"/>
                <a:gd name="connsiteY10" fmla="*/ 252395 h 1563337"/>
                <a:gd name="connsiteX11" fmla="*/ 1666452 w 4343568"/>
                <a:gd name="connsiteY11" fmla="*/ 265647 h 1563337"/>
                <a:gd name="connsiteX12" fmla="*/ 2130279 w 4343568"/>
                <a:gd name="connsiteY12" fmla="*/ 239142 h 1563337"/>
                <a:gd name="connsiteX13" fmla="*/ 2183287 w 4343568"/>
                <a:gd name="connsiteY13" fmla="*/ 106621 h 1563337"/>
                <a:gd name="connsiteX14" fmla="*/ 2236296 w 4343568"/>
                <a:gd name="connsiteY14" fmla="*/ 80116 h 1563337"/>
                <a:gd name="connsiteX15" fmla="*/ 2289305 w 4343568"/>
                <a:gd name="connsiteY15" fmla="*/ 603 h 1563337"/>
                <a:gd name="connsiteX16" fmla="*/ 2382070 w 4343568"/>
                <a:gd name="connsiteY16" fmla="*/ 13855 h 1563337"/>
                <a:gd name="connsiteX17" fmla="*/ 2435079 w 4343568"/>
                <a:gd name="connsiteY17" fmla="*/ 40360 h 1563337"/>
                <a:gd name="connsiteX18" fmla="*/ 2554348 w 4343568"/>
                <a:gd name="connsiteY18" fmla="*/ 66864 h 1563337"/>
                <a:gd name="connsiteX19" fmla="*/ 3574765 w 4343568"/>
                <a:gd name="connsiteY19" fmla="*/ 93369 h 1563337"/>
                <a:gd name="connsiteX20" fmla="*/ 3601270 w 4343568"/>
                <a:gd name="connsiteY20" fmla="*/ 146377 h 1563337"/>
                <a:gd name="connsiteX21" fmla="*/ 3694035 w 4343568"/>
                <a:gd name="connsiteY21" fmla="*/ 186134 h 1563337"/>
                <a:gd name="connsiteX22" fmla="*/ 3773548 w 4343568"/>
                <a:gd name="connsiteY22" fmla="*/ 212638 h 1563337"/>
                <a:gd name="connsiteX23" fmla="*/ 3866313 w 4343568"/>
                <a:gd name="connsiteY23" fmla="*/ 239142 h 1563337"/>
                <a:gd name="connsiteX24" fmla="*/ 3945826 w 4343568"/>
                <a:gd name="connsiteY24" fmla="*/ 371664 h 1563337"/>
                <a:gd name="connsiteX25" fmla="*/ 4012087 w 4343568"/>
                <a:gd name="connsiteY25" fmla="*/ 437925 h 1563337"/>
                <a:gd name="connsiteX26" fmla="*/ 4038592 w 4343568"/>
                <a:gd name="connsiteY26" fmla="*/ 464429 h 1563337"/>
                <a:gd name="connsiteX27" fmla="*/ 4157861 w 4343568"/>
                <a:gd name="connsiteY27" fmla="*/ 557195 h 1563337"/>
                <a:gd name="connsiteX28" fmla="*/ 4210870 w 4343568"/>
                <a:gd name="connsiteY28" fmla="*/ 636708 h 1563337"/>
                <a:gd name="connsiteX29" fmla="*/ 4263879 w 4343568"/>
                <a:gd name="connsiteY29" fmla="*/ 716221 h 1563337"/>
                <a:gd name="connsiteX30" fmla="*/ 4316887 w 4343568"/>
                <a:gd name="connsiteY30" fmla="*/ 742725 h 1563337"/>
                <a:gd name="connsiteX31" fmla="*/ 4343392 w 4343568"/>
                <a:gd name="connsiteY31" fmla="*/ 782482 h 1563337"/>
                <a:gd name="connsiteX32" fmla="*/ 4250626 w 4343568"/>
                <a:gd name="connsiteY32" fmla="*/ 888499 h 1563337"/>
                <a:gd name="connsiteX33" fmla="*/ 4118105 w 4343568"/>
                <a:gd name="connsiteY33" fmla="*/ 1007769 h 1563337"/>
                <a:gd name="connsiteX34" fmla="*/ 4078348 w 4343568"/>
                <a:gd name="connsiteY34" fmla="*/ 1034273 h 1563337"/>
                <a:gd name="connsiteX35" fmla="*/ 4025339 w 4343568"/>
                <a:gd name="connsiteY35" fmla="*/ 1087282 h 1563337"/>
                <a:gd name="connsiteX36" fmla="*/ 3998835 w 4343568"/>
                <a:gd name="connsiteY36" fmla="*/ 1299316 h 1563337"/>
                <a:gd name="connsiteX37" fmla="*/ 3638597 w 4343568"/>
                <a:gd name="connsiteY37" fmla="*/ 1351883 h 1563337"/>
                <a:gd name="connsiteX38" fmla="*/ 3327612 w 4343568"/>
                <a:gd name="connsiteY38" fmla="*/ 1323391 h 1563337"/>
                <a:gd name="connsiteX39" fmla="*/ 2763732 w 4343568"/>
                <a:gd name="connsiteY39" fmla="*/ 1330459 h 1563337"/>
                <a:gd name="connsiteX40" fmla="*/ 2501339 w 4343568"/>
                <a:gd name="connsiteY40" fmla="*/ 1339515 h 1563337"/>
                <a:gd name="connsiteX41" fmla="*/ 2060925 w 4343568"/>
                <a:gd name="connsiteY41" fmla="*/ 1328250 h 1563337"/>
                <a:gd name="connsiteX42" fmla="*/ 1445583 w 4343568"/>
                <a:gd name="connsiteY42" fmla="*/ 1310802 h 1563337"/>
                <a:gd name="connsiteX43" fmla="*/ 1024164 w 4343568"/>
                <a:gd name="connsiteY43" fmla="*/ 1282309 h 1563337"/>
                <a:gd name="connsiteX44" fmla="*/ 884574 w 4343568"/>
                <a:gd name="connsiteY44" fmla="*/ 1508038 h 1563337"/>
                <a:gd name="connsiteX45" fmla="*/ 606279 w 4343568"/>
                <a:gd name="connsiteY45" fmla="*/ 1524603 h 1563337"/>
                <a:gd name="connsiteX46" fmla="*/ 638305 w 4343568"/>
                <a:gd name="connsiteY46" fmla="*/ 1298212 h 1563337"/>
                <a:gd name="connsiteX47" fmla="*/ 458959 w 4343568"/>
                <a:gd name="connsiteY47" fmla="*/ 1301525 h 1563337"/>
                <a:gd name="connsiteX48" fmla="*/ 242065 w 4343568"/>
                <a:gd name="connsiteY48" fmla="*/ 1309476 h 1563337"/>
                <a:gd name="connsiteX49" fmla="*/ 102696 w 4343568"/>
                <a:gd name="connsiteY49" fmla="*/ 1127038 h 1563337"/>
                <a:gd name="connsiteX50" fmla="*/ 9931 w 4343568"/>
                <a:gd name="connsiteY50" fmla="*/ 875247 h 1563337"/>
                <a:gd name="connsiteX51" fmla="*/ 173816 w 4343568"/>
                <a:gd name="connsiteY51" fmla="*/ 173102 h 1563337"/>
                <a:gd name="connsiteX0" fmla="*/ 145830 w 4293937"/>
                <a:gd name="connsiteY0" fmla="*/ 172882 h 1563337"/>
                <a:gd name="connsiteX1" fmla="*/ 265100 w 4293937"/>
                <a:gd name="connsiteY1" fmla="*/ 159629 h 1563337"/>
                <a:gd name="connsiteX2" fmla="*/ 556648 w 4293937"/>
                <a:gd name="connsiteY2" fmla="*/ 146377 h 1563337"/>
                <a:gd name="connsiteX3" fmla="*/ 649413 w 4293937"/>
                <a:gd name="connsiteY3" fmla="*/ 119873 h 1563337"/>
                <a:gd name="connsiteX4" fmla="*/ 834943 w 4293937"/>
                <a:gd name="connsiteY4" fmla="*/ 80116 h 1563337"/>
                <a:gd name="connsiteX5" fmla="*/ 1033726 w 4293937"/>
                <a:gd name="connsiteY5" fmla="*/ 93369 h 1563337"/>
                <a:gd name="connsiteX6" fmla="*/ 1086734 w 4293937"/>
                <a:gd name="connsiteY6" fmla="*/ 146377 h 1563337"/>
                <a:gd name="connsiteX7" fmla="*/ 1139743 w 4293937"/>
                <a:gd name="connsiteY7" fmla="*/ 172882 h 1563337"/>
                <a:gd name="connsiteX8" fmla="*/ 1285517 w 4293937"/>
                <a:gd name="connsiteY8" fmla="*/ 199386 h 1563337"/>
                <a:gd name="connsiteX9" fmla="*/ 1391534 w 4293937"/>
                <a:gd name="connsiteY9" fmla="*/ 225890 h 1563337"/>
                <a:gd name="connsiteX10" fmla="*/ 1537308 w 4293937"/>
                <a:gd name="connsiteY10" fmla="*/ 252395 h 1563337"/>
                <a:gd name="connsiteX11" fmla="*/ 1616821 w 4293937"/>
                <a:gd name="connsiteY11" fmla="*/ 265647 h 1563337"/>
                <a:gd name="connsiteX12" fmla="*/ 2080648 w 4293937"/>
                <a:gd name="connsiteY12" fmla="*/ 239142 h 1563337"/>
                <a:gd name="connsiteX13" fmla="*/ 2133656 w 4293937"/>
                <a:gd name="connsiteY13" fmla="*/ 106621 h 1563337"/>
                <a:gd name="connsiteX14" fmla="*/ 2186665 w 4293937"/>
                <a:gd name="connsiteY14" fmla="*/ 80116 h 1563337"/>
                <a:gd name="connsiteX15" fmla="*/ 2239674 w 4293937"/>
                <a:gd name="connsiteY15" fmla="*/ 603 h 1563337"/>
                <a:gd name="connsiteX16" fmla="*/ 2332439 w 4293937"/>
                <a:gd name="connsiteY16" fmla="*/ 13855 h 1563337"/>
                <a:gd name="connsiteX17" fmla="*/ 2385448 w 4293937"/>
                <a:gd name="connsiteY17" fmla="*/ 40360 h 1563337"/>
                <a:gd name="connsiteX18" fmla="*/ 2504717 w 4293937"/>
                <a:gd name="connsiteY18" fmla="*/ 66864 h 1563337"/>
                <a:gd name="connsiteX19" fmla="*/ 3525134 w 4293937"/>
                <a:gd name="connsiteY19" fmla="*/ 93369 h 1563337"/>
                <a:gd name="connsiteX20" fmla="*/ 3551639 w 4293937"/>
                <a:gd name="connsiteY20" fmla="*/ 146377 h 1563337"/>
                <a:gd name="connsiteX21" fmla="*/ 3644404 w 4293937"/>
                <a:gd name="connsiteY21" fmla="*/ 186134 h 1563337"/>
                <a:gd name="connsiteX22" fmla="*/ 3723917 w 4293937"/>
                <a:gd name="connsiteY22" fmla="*/ 212638 h 1563337"/>
                <a:gd name="connsiteX23" fmla="*/ 3816682 w 4293937"/>
                <a:gd name="connsiteY23" fmla="*/ 239142 h 1563337"/>
                <a:gd name="connsiteX24" fmla="*/ 3896195 w 4293937"/>
                <a:gd name="connsiteY24" fmla="*/ 371664 h 1563337"/>
                <a:gd name="connsiteX25" fmla="*/ 3962456 w 4293937"/>
                <a:gd name="connsiteY25" fmla="*/ 437925 h 1563337"/>
                <a:gd name="connsiteX26" fmla="*/ 3988961 w 4293937"/>
                <a:gd name="connsiteY26" fmla="*/ 464429 h 1563337"/>
                <a:gd name="connsiteX27" fmla="*/ 4108230 w 4293937"/>
                <a:gd name="connsiteY27" fmla="*/ 557195 h 1563337"/>
                <a:gd name="connsiteX28" fmla="*/ 4161239 w 4293937"/>
                <a:gd name="connsiteY28" fmla="*/ 636708 h 1563337"/>
                <a:gd name="connsiteX29" fmla="*/ 4214248 w 4293937"/>
                <a:gd name="connsiteY29" fmla="*/ 716221 h 1563337"/>
                <a:gd name="connsiteX30" fmla="*/ 4267256 w 4293937"/>
                <a:gd name="connsiteY30" fmla="*/ 742725 h 1563337"/>
                <a:gd name="connsiteX31" fmla="*/ 4293761 w 4293937"/>
                <a:gd name="connsiteY31" fmla="*/ 782482 h 1563337"/>
                <a:gd name="connsiteX32" fmla="*/ 4200995 w 4293937"/>
                <a:gd name="connsiteY32" fmla="*/ 888499 h 1563337"/>
                <a:gd name="connsiteX33" fmla="*/ 4068474 w 4293937"/>
                <a:gd name="connsiteY33" fmla="*/ 1007769 h 1563337"/>
                <a:gd name="connsiteX34" fmla="*/ 4028717 w 4293937"/>
                <a:gd name="connsiteY34" fmla="*/ 1034273 h 1563337"/>
                <a:gd name="connsiteX35" fmla="*/ 3975708 w 4293937"/>
                <a:gd name="connsiteY35" fmla="*/ 1087282 h 1563337"/>
                <a:gd name="connsiteX36" fmla="*/ 3949204 w 4293937"/>
                <a:gd name="connsiteY36" fmla="*/ 1299316 h 1563337"/>
                <a:gd name="connsiteX37" fmla="*/ 3588966 w 4293937"/>
                <a:gd name="connsiteY37" fmla="*/ 1351883 h 1563337"/>
                <a:gd name="connsiteX38" fmla="*/ 3277981 w 4293937"/>
                <a:gd name="connsiteY38" fmla="*/ 1323391 h 1563337"/>
                <a:gd name="connsiteX39" fmla="*/ 2714101 w 4293937"/>
                <a:gd name="connsiteY39" fmla="*/ 1330459 h 1563337"/>
                <a:gd name="connsiteX40" fmla="*/ 2451708 w 4293937"/>
                <a:gd name="connsiteY40" fmla="*/ 1339515 h 1563337"/>
                <a:gd name="connsiteX41" fmla="*/ 2011294 w 4293937"/>
                <a:gd name="connsiteY41" fmla="*/ 1328250 h 1563337"/>
                <a:gd name="connsiteX42" fmla="*/ 1395952 w 4293937"/>
                <a:gd name="connsiteY42" fmla="*/ 1310802 h 1563337"/>
                <a:gd name="connsiteX43" fmla="*/ 974533 w 4293937"/>
                <a:gd name="connsiteY43" fmla="*/ 1282309 h 1563337"/>
                <a:gd name="connsiteX44" fmla="*/ 834943 w 4293937"/>
                <a:gd name="connsiteY44" fmla="*/ 1508038 h 1563337"/>
                <a:gd name="connsiteX45" fmla="*/ 556648 w 4293937"/>
                <a:gd name="connsiteY45" fmla="*/ 1524603 h 1563337"/>
                <a:gd name="connsiteX46" fmla="*/ 588674 w 4293937"/>
                <a:gd name="connsiteY46" fmla="*/ 1298212 h 1563337"/>
                <a:gd name="connsiteX47" fmla="*/ 409328 w 4293937"/>
                <a:gd name="connsiteY47" fmla="*/ 1301525 h 1563337"/>
                <a:gd name="connsiteX48" fmla="*/ 192434 w 4293937"/>
                <a:gd name="connsiteY48" fmla="*/ 1309476 h 1563337"/>
                <a:gd name="connsiteX49" fmla="*/ 53065 w 4293937"/>
                <a:gd name="connsiteY49" fmla="*/ 1127038 h 1563337"/>
                <a:gd name="connsiteX50" fmla="*/ 72060 w 4293937"/>
                <a:gd name="connsiteY50" fmla="*/ 509487 h 1563337"/>
                <a:gd name="connsiteX51" fmla="*/ 124185 w 4293937"/>
                <a:gd name="connsiteY51" fmla="*/ 173102 h 1563337"/>
                <a:gd name="connsiteX0" fmla="*/ 145830 w 4293937"/>
                <a:gd name="connsiteY0" fmla="*/ 172882 h 1563337"/>
                <a:gd name="connsiteX1" fmla="*/ 265100 w 4293937"/>
                <a:gd name="connsiteY1" fmla="*/ 159629 h 1563337"/>
                <a:gd name="connsiteX2" fmla="*/ 556648 w 4293937"/>
                <a:gd name="connsiteY2" fmla="*/ 146377 h 1563337"/>
                <a:gd name="connsiteX3" fmla="*/ 649413 w 4293937"/>
                <a:gd name="connsiteY3" fmla="*/ 119873 h 1563337"/>
                <a:gd name="connsiteX4" fmla="*/ 834943 w 4293937"/>
                <a:gd name="connsiteY4" fmla="*/ 80116 h 1563337"/>
                <a:gd name="connsiteX5" fmla="*/ 1033726 w 4293937"/>
                <a:gd name="connsiteY5" fmla="*/ 93369 h 1563337"/>
                <a:gd name="connsiteX6" fmla="*/ 1086734 w 4293937"/>
                <a:gd name="connsiteY6" fmla="*/ 146377 h 1563337"/>
                <a:gd name="connsiteX7" fmla="*/ 1139743 w 4293937"/>
                <a:gd name="connsiteY7" fmla="*/ 172882 h 1563337"/>
                <a:gd name="connsiteX8" fmla="*/ 1285517 w 4293937"/>
                <a:gd name="connsiteY8" fmla="*/ 199386 h 1563337"/>
                <a:gd name="connsiteX9" fmla="*/ 1391534 w 4293937"/>
                <a:gd name="connsiteY9" fmla="*/ 225890 h 1563337"/>
                <a:gd name="connsiteX10" fmla="*/ 1537308 w 4293937"/>
                <a:gd name="connsiteY10" fmla="*/ 252395 h 1563337"/>
                <a:gd name="connsiteX11" fmla="*/ 1616821 w 4293937"/>
                <a:gd name="connsiteY11" fmla="*/ 265647 h 1563337"/>
                <a:gd name="connsiteX12" fmla="*/ 2080648 w 4293937"/>
                <a:gd name="connsiteY12" fmla="*/ 239142 h 1563337"/>
                <a:gd name="connsiteX13" fmla="*/ 2133656 w 4293937"/>
                <a:gd name="connsiteY13" fmla="*/ 106621 h 1563337"/>
                <a:gd name="connsiteX14" fmla="*/ 2186665 w 4293937"/>
                <a:gd name="connsiteY14" fmla="*/ 80116 h 1563337"/>
                <a:gd name="connsiteX15" fmla="*/ 2239674 w 4293937"/>
                <a:gd name="connsiteY15" fmla="*/ 603 h 1563337"/>
                <a:gd name="connsiteX16" fmla="*/ 2332439 w 4293937"/>
                <a:gd name="connsiteY16" fmla="*/ 13855 h 1563337"/>
                <a:gd name="connsiteX17" fmla="*/ 2385448 w 4293937"/>
                <a:gd name="connsiteY17" fmla="*/ 40360 h 1563337"/>
                <a:gd name="connsiteX18" fmla="*/ 2504717 w 4293937"/>
                <a:gd name="connsiteY18" fmla="*/ 66864 h 1563337"/>
                <a:gd name="connsiteX19" fmla="*/ 3525134 w 4293937"/>
                <a:gd name="connsiteY19" fmla="*/ 93369 h 1563337"/>
                <a:gd name="connsiteX20" fmla="*/ 3551639 w 4293937"/>
                <a:gd name="connsiteY20" fmla="*/ 146377 h 1563337"/>
                <a:gd name="connsiteX21" fmla="*/ 3644404 w 4293937"/>
                <a:gd name="connsiteY21" fmla="*/ 186134 h 1563337"/>
                <a:gd name="connsiteX22" fmla="*/ 3723917 w 4293937"/>
                <a:gd name="connsiteY22" fmla="*/ 212638 h 1563337"/>
                <a:gd name="connsiteX23" fmla="*/ 3816682 w 4293937"/>
                <a:gd name="connsiteY23" fmla="*/ 239142 h 1563337"/>
                <a:gd name="connsiteX24" fmla="*/ 3896195 w 4293937"/>
                <a:gd name="connsiteY24" fmla="*/ 371664 h 1563337"/>
                <a:gd name="connsiteX25" fmla="*/ 3962456 w 4293937"/>
                <a:gd name="connsiteY25" fmla="*/ 437925 h 1563337"/>
                <a:gd name="connsiteX26" fmla="*/ 3988961 w 4293937"/>
                <a:gd name="connsiteY26" fmla="*/ 464429 h 1563337"/>
                <a:gd name="connsiteX27" fmla="*/ 4108230 w 4293937"/>
                <a:gd name="connsiteY27" fmla="*/ 557195 h 1563337"/>
                <a:gd name="connsiteX28" fmla="*/ 4161239 w 4293937"/>
                <a:gd name="connsiteY28" fmla="*/ 636708 h 1563337"/>
                <a:gd name="connsiteX29" fmla="*/ 4214248 w 4293937"/>
                <a:gd name="connsiteY29" fmla="*/ 716221 h 1563337"/>
                <a:gd name="connsiteX30" fmla="*/ 4267256 w 4293937"/>
                <a:gd name="connsiteY30" fmla="*/ 742725 h 1563337"/>
                <a:gd name="connsiteX31" fmla="*/ 4293761 w 4293937"/>
                <a:gd name="connsiteY31" fmla="*/ 782482 h 1563337"/>
                <a:gd name="connsiteX32" fmla="*/ 4200995 w 4293937"/>
                <a:gd name="connsiteY32" fmla="*/ 888499 h 1563337"/>
                <a:gd name="connsiteX33" fmla="*/ 4068474 w 4293937"/>
                <a:gd name="connsiteY33" fmla="*/ 1007769 h 1563337"/>
                <a:gd name="connsiteX34" fmla="*/ 4028717 w 4293937"/>
                <a:gd name="connsiteY34" fmla="*/ 1034273 h 1563337"/>
                <a:gd name="connsiteX35" fmla="*/ 3975708 w 4293937"/>
                <a:gd name="connsiteY35" fmla="*/ 1087282 h 1563337"/>
                <a:gd name="connsiteX36" fmla="*/ 3949204 w 4293937"/>
                <a:gd name="connsiteY36" fmla="*/ 1299316 h 1563337"/>
                <a:gd name="connsiteX37" fmla="*/ 3588966 w 4293937"/>
                <a:gd name="connsiteY37" fmla="*/ 1351883 h 1563337"/>
                <a:gd name="connsiteX38" fmla="*/ 3277981 w 4293937"/>
                <a:gd name="connsiteY38" fmla="*/ 1323391 h 1563337"/>
                <a:gd name="connsiteX39" fmla="*/ 2714101 w 4293937"/>
                <a:gd name="connsiteY39" fmla="*/ 1330459 h 1563337"/>
                <a:gd name="connsiteX40" fmla="*/ 2451708 w 4293937"/>
                <a:gd name="connsiteY40" fmla="*/ 1339515 h 1563337"/>
                <a:gd name="connsiteX41" fmla="*/ 2011294 w 4293937"/>
                <a:gd name="connsiteY41" fmla="*/ 1328250 h 1563337"/>
                <a:gd name="connsiteX42" fmla="*/ 1395952 w 4293937"/>
                <a:gd name="connsiteY42" fmla="*/ 1310802 h 1563337"/>
                <a:gd name="connsiteX43" fmla="*/ 974533 w 4293937"/>
                <a:gd name="connsiteY43" fmla="*/ 1282309 h 1563337"/>
                <a:gd name="connsiteX44" fmla="*/ 834943 w 4293937"/>
                <a:gd name="connsiteY44" fmla="*/ 1508038 h 1563337"/>
                <a:gd name="connsiteX45" fmla="*/ 556648 w 4293937"/>
                <a:gd name="connsiteY45" fmla="*/ 1524603 h 1563337"/>
                <a:gd name="connsiteX46" fmla="*/ 588674 w 4293937"/>
                <a:gd name="connsiteY46" fmla="*/ 1298212 h 1563337"/>
                <a:gd name="connsiteX47" fmla="*/ 409328 w 4293937"/>
                <a:gd name="connsiteY47" fmla="*/ 1301525 h 1563337"/>
                <a:gd name="connsiteX48" fmla="*/ 192434 w 4293937"/>
                <a:gd name="connsiteY48" fmla="*/ 1309476 h 1563337"/>
                <a:gd name="connsiteX49" fmla="*/ 53065 w 4293937"/>
                <a:gd name="connsiteY49" fmla="*/ 1127038 h 1563337"/>
                <a:gd name="connsiteX50" fmla="*/ 72060 w 4293937"/>
                <a:gd name="connsiteY50" fmla="*/ 509487 h 1563337"/>
                <a:gd name="connsiteX51" fmla="*/ 124185 w 4293937"/>
                <a:gd name="connsiteY51" fmla="*/ 152782 h 1563337"/>
                <a:gd name="connsiteX0" fmla="*/ 99931 w 4248038"/>
                <a:gd name="connsiteY0" fmla="*/ 172882 h 1563337"/>
                <a:gd name="connsiteX1" fmla="*/ 219201 w 4248038"/>
                <a:gd name="connsiteY1" fmla="*/ 159629 h 1563337"/>
                <a:gd name="connsiteX2" fmla="*/ 510749 w 4248038"/>
                <a:gd name="connsiteY2" fmla="*/ 146377 h 1563337"/>
                <a:gd name="connsiteX3" fmla="*/ 603514 w 4248038"/>
                <a:gd name="connsiteY3" fmla="*/ 11987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0749 w 4248038"/>
                <a:gd name="connsiteY2" fmla="*/ 146377 h 1563337"/>
                <a:gd name="connsiteX3" fmla="*/ 603514 w 4248038"/>
                <a:gd name="connsiteY3" fmla="*/ 11987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3514 w 4248038"/>
                <a:gd name="connsiteY3" fmla="*/ 11987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040835 w 4248038"/>
                <a:gd name="connsiteY5" fmla="*/ 146377 h 1563337"/>
                <a:gd name="connsiteX6" fmla="*/ 1093844 w 4248038"/>
                <a:gd name="connsiteY6" fmla="*/ 172882 h 1563337"/>
                <a:gd name="connsiteX7" fmla="*/ 1239618 w 4248038"/>
                <a:gd name="connsiteY7" fmla="*/ 199386 h 1563337"/>
                <a:gd name="connsiteX8" fmla="*/ 1345635 w 4248038"/>
                <a:gd name="connsiteY8" fmla="*/ 225890 h 1563337"/>
                <a:gd name="connsiteX9" fmla="*/ 1491409 w 4248038"/>
                <a:gd name="connsiteY9" fmla="*/ 252395 h 1563337"/>
                <a:gd name="connsiteX10" fmla="*/ 1570922 w 4248038"/>
                <a:gd name="connsiteY10" fmla="*/ 265647 h 1563337"/>
                <a:gd name="connsiteX11" fmla="*/ 2034749 w 4248038"/>
                <a:gd name="connsiteY11" fmla="*/ 239142 h 1563337"/>
                <a:gd name="connsiteX12" fmla="*/ 2087757 w 4248038"/>
                <a:gd name="connsiteY12" fmla="*/ 106621 h 1563337"/>
                <a:gd name="connsiteX13" fmla="*/ 2140766 w 4248038"/>
                <a:gd name="connsiteY13" fmla="*/ 80116 h 1563337"/>
                <a:gd name="connsiteX14" fmla="*/ 2193775 w 4248038"/>
                <a:gd name="connsiteY14" fmla="*/ 603 h 1563337"/>
                <a:gd name="connsiteX15" fmla="*/ 2286540 w 4248038"/>
                <a:gd name="connsiteY15" fmla="*/ 13855 h 1563337"/>
                <a:gd name="connsiteX16" fmla="*/ 2339549 w 4248038"/>
                <a:gd name="connsiteY16" fmla="*/ 40360 h 1563337"/>
                <a:gd name="connsiteX17" fmla="*/ 2458818 w 4248038"/>
                <a:gd name="connsiteY17" fmla="*/ 66864 h 1563337"/>
                <a:gd name="connsiteX18" fmla="*/ 3479235 w 4248038"/>
                <a:gd name="connsiteY18" fmla="*/ 93369 h 1563337"/>
                <a:gd name="connsiteX19" fmla="*/ 3505740 w 4248038"/>
                <a:gd name="connsiteY19" fmla="*/ 146377 h 1563337"/>
                <a:gd name="connsiteX20" fmla="*/ 3598505 w 4248038"/>
                <a:gd name="connsiteY20" fmla="*/ 186134 h 1563337"/>
                <a:gd name="connsiteX21" fmla="*/ 3678018 w 4248038"/>
                <a:gd name="connsiteY21" fmla="*/ 212638 h 1563337"/>
                <a:gd name="connsiteX22" fmla="*/ 3770783 w 4248038"/>
                <a:gd name="connsiteY22" fmla="*/ 239142 h 1563337"/>
                <a:gd name="connsiteX23" fmla="*/ 3850296 w 4248038"/>
                <a:gd name="connsiteY23" fmla="*/ 371664 h 1563337"/>
                <a:gd name="connsiteX24" fmla="*/ 3916557 w 4248038"/>
                <a:gd name="connsiteY24" fmla="*/ 437925 h 1563337"/>
                <a:gd name="connsiteX25" fmla="*/ 3943062 w 4248038"/>
                <a:gd name="connsiteY25" fmla="*/ 464429 h 1563337"/>
                <a:gd name="connsiteX26" fmla="*/ 4062331 w 4248038"/>
                <a:gd name="connsiteY26" fmla="*/ 557195 h 1563337"/>
                <a:gd name="connsiteX27" fmla="*/ 4115340 w 4248038"/>
                <a:gd name="connsiteY27" fmla="*/ 636708 h 1563337"/>
                <a:gd name="connsiteX28" fmla="*/ 4168349 w 4248038"/>
                <a:gd name="connsiteY28" fmla="*/ 716221 h 1563337"/>
                <a:gd name="connsiteX29" fmla="*/ 4221357 w 4248038"/>
                <a:gd name="connsiteY29" fmla="*/ 742725 h 1563337"/>
                <a:gd name="connsiteX30" fmla="*/ 4247862 w 4248038"/>
                <a:gd name="connsiteY30" fmla="*/ 782482 h 1563337"/>
                <a:gd name="connsiteX31" fmla="*/ 4155096 w 4248038"/>
                <a:gd name="connsiteY31" fmla="*/ 888499 h 1563337"/>
                <a:gd name="connsiteX32" fmla="*/ 4022575 w 4248038"/>
                <a:gd name="connsiteY32" fmla="*/ 1007769 h 1563337"/>
                <a:gd name="connsiteX33" fmla="*/ 3982818 w 4248038"/>
                <a:gd name="connsiteY33" fmla="*/ 1034273 h 1563337"/>
                <a:gd name="connsiteX34" fmla="*/ 3929809 w 4248038"/>
                <a:gd name="connsiteY34" fmla="*/ 1087282 h 1563337"/>
                <a:gd name="connsiteX35" fmla="*/ 3903305 w 4248038"/>
                <a:gd name="connsiteY35" fmla="*/ 1299316 h 1563337"/>
                <a:gd name="connsiteX36" fmla="*/ 3543067 w 4248038"/>
                <a:gd name="connsiteY36" fmla="*/ 1351883 h 1563337"/>
                <a:gd name="connsiteX37" fmla="*/ 3232082 w 4248038"/>
                <a:gd name="connsiteY37" fmla="*/ 1323391 h 1563337"/>
                <a:gd name="connsiteX38" fmla="*/ 2668202 w 4248038"/>
                <a:gd name="connsiteY38" fmla="*/ 1330459 h 1563337"/>
                <a:gd name="connsiteX39" fmla="*/ 2405809 w 4248038"/>
                <a:gd name="connsiteY39" fmla="*/ 1339515 h 1563337"/>
                <a:gd name="connsiteX40" fmla="*/ 1965395 w 4248038"/>
                <a:gd name="connsiteY40" fmla="*/ 1328250 h 1563337"/>
                <a:gd name="connsiteX41" fmla="*/ 1350053 w 4248038"/>
                <a:gd name="connsiteY41" fmla="*/ 1310802 h 1563337"/>
                <a:gd name="connsiteX42" fmla="*/ 928634 w 4248038"/>
                <a:gd name="connsiteY42" fmla="*/ 1282309 h 1563337"/>
                <a:gd name="connsiteX43" fmla="*/ 789044 w 4248038"/>
                <a:gd name="connsiteY43" fmla="*/ 1508038 h 1563337"/>
                <a:gd name="connsiteX44" fmla="*/ 510749 w 4248038"/>
                <a:gd name="connsiteY44" fmla="*/ 1524603 h 1563337"/>
                <a:gd name="connsiteX45" fmla="*/ 542775 w 4248038"/>
                <a:gd name="connsiteY45" fmla="*/ 1298212 h 1563337"/>
                <a:gd name="connsiteX46" fmla="*/ 363429 w 4248038"/>
                <a:gd name="connsiteY46" fmla="*/ 1301525 h 1563337"/>
                <a:gd name="connsiteX47" fmla="*/ 146535 w 4248038"/>
                <a:gd name="connsiteY47" fmla="*/ 1309476 h 1563337"/>
                <a:gd name="connsiteX48" fmla="*/ 7166 w 4248038"/>
                <a:gd name="connsiteY48" fmla="*/ 1127038 h 1563337"/>
                <a:gd name="connsiteX49" fmla="*/ 26161 w 4248038"/>
                <a:gd name="connsiteY49"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093844 w 4248038"/>
                <a:gd name="connsiteY5" fmla="*/ 172882 h 1563337"/>
                <a:gd name="connsiteX6" fmla="*/ 1239618 w 4248038"/>
                <a:gd name="connsiteY6" fmla="*/ 199386 h 1563337"/>
                <a:gd name="connsiteX7" fmla="*/ 1345635 w 4248038"/>
                <a:gd name="connsiteY7" fmla="*/ 225890 h 1563337"/>
                <a:gd name="connsiteX8" fmla="*/ 1491409 w 4248038"/>
                <a:gd name="connsiteY8" fmla="*/ 252395 h 1563337"/>
                <a:gd name="connsiteX9" fmla="*/ 1570922 w 4248038"/>
                <a:gd name="connsiteY9" fmla="*/ 265647 h 1563337"/>
                <a:gd name="connsiteX10" fmla="*/ 2034749 w 4248038"/>
                <a:gd name="connsiteY10" fmla="*/ 239142 h 1563337"/>
                <a:gd name="connsiteX11" fmla="*/ 2087757 w 4248038"/>
                <a:gd name="connsiteY11" fmla="*/ 106621 h 1563337"/>
                <a:gd name="connsiteX12" fmla="*/ 2140766 w 4248038"/>
                <a:gd name="connsiteY12" fmla="*/ 80116 h 1563337"/>
                <a:gd name="connsiteX13" fmla="*/ 2193775 w 4248038"/>
                <a:gd name="connsiteY13" fmla="*/ 603 h 1563337"/>
                <a:gd name="connsiteX14" fmla="*/ 2286540 w 4248038"/>
                <a:gd name="connsiteY14" fmla="*/ 13855 h 1563337"/>
                <a:gd name="connsiteX15" fmla="*/ 2339549 w 4248038"/>
                <a:gd name="connsiteY15" fmla="*/ 40360 h 1563337"/>
                <a:gd name="connsiteX16" fmla="*/ 2458818 w 4248038"/>
                <a:gd name="connsiteY16" fmla="*/ 66864 h 1563337"/>
                <a:gd name="connsiteX17" fmla="*/ 3479235 w 4248038"/>
                <a:gd name="connsiteY17" fmla="*/ 93369 h 1563337"/>
                <a:gd name="connsiteX18" fmla="*/ 3505740 w 4248038"/>
                <a:gd name="connsiteY18" fmla="*/ 146377 h 1563337"/>
                <a:gd name="connsiteX19" fmla="*/ 3598505 w 4248038"/>
                <a:gd name="connsiteY19" fmla="*/ 186134 h 1563337"/>
                <a:gd name="connsiteX20" fmla="*/ 3678018 w 4248038"/>
                <a:gd name="connsiteY20" fmla="*/ 212638 h 1563337"/>
                <a:gd name="connsiteX21" fmla="*/ 3770783 w 4248038"/>
                <a:gd name="connsiteY21" fmla="*/ 239142 h 1563337"/>
                <a:gd name="connsiteX22" fmla="*/ 3850296 w 4248038"/>
                <a:gd name="connsiteY22" fmla="*/ 371664 h 1563337"/>
                <a:gd name="connsiteX23" fmla="*/ 3916557 w 4248038"/>
                <a:gd name="connsiteY23" fmla="*/ 437925 h 1563337"/>
                <a:gd name="connsiteX24" fmla="*/ 3943062 w 4248038"/>
                <a:gd name="connsiteY24" fmla="*/ 464429 h 1563337"/>
                <a:gd name="connsiteX25" fmla="*/ 4062331 w 4248038"/>
                <a:gd name="connsiteY25" fmla="*/ 557195 h 1563337"/>
                <a:gd name="connsiteX26" fmla="*/ 4115340 w 4248038"/>
                <a:gd name="connsiteY26" fmla="*/ 636708 h 1563337"/>
                <a:gd name="connsiteX27" fmla="*/ 4168349 w 4248038"/>
                <a:gd name="connsiteY27" fmla="*/ 716221 h 1563337"/>
                <a:gd name="connsiteX28" fmla="*/ 4221357 w 4248038"/>
                <a:gd name="connsiteY28" fmla="*/ 742725 h 1563337"/>
                <a:gd name="connsiteX29" fmla="*/ 4247862 w 4248038"/>
                <a:gd name="connsiteY29" fmla="*/ 782482 h 1563337"/>
                <a:gd name="connsiteX30" fmla="*/ 4155096 w 4248038"/>
                <a:gd name="connsiteY30" fmla="*/ 888499 h 1563337"/>
                <a:gd name="connsiteX31" fmla="*/ 4022575 w 4248038"/>
                <a:gd name="connsiteY31" fmla="*/ 1007769 h 1563337"/>
                <a:gd name="connsiteX32" fmla="*/ 3982818 w 4248038"/>
                <a:gd name="connsiteY32" fmla="*/ 1034273 h 1563337"/>
                <a:gd name="connsiteX33" fmla="*/ 3929809 w 4248038"/>
                <a:gd name="connsiteY33" fmla="*/ 1087282 h 1563337"/>
                <a:gd name="connsiteX34" fmla="*/ 3903305 w 4248038"/>
                <a:gd name="connsiteY34" fmla="*/ 1299316 h 1563337"/>
                <a:gd name="connsiteX35" fmla="*/ 3543067 w 4248038"/>
                <a:gd name="connsiteY35" fmla="*/ 1351883 h 1563337"/>
                <a:gd name="connsiteX36" fmla="*/ 3232082 w 4248038"/>
                <a:gd name="connsiteY36" fmla="*/ 1323391 h 1563337"/>
                <a:gd name="connsiteX37" fmla="*/ 2668202 w 4248038"/>
                <a:gd name="connsiteY37" fmla="*/ 1330459 h 1563337"/>
                <a:gd name="connsiteX38" fmla="*/ 2405809 w 4248038"/>
                <a:gd name="connsiteY38" fmla="*/ 1339515 h 1563337"/>
                <a:gd name="connsiteX39" fmla="*/ 1965395 w 4248038"/>
                <a:gd name="connsiteY39" fmla="*/ 1328250 h 1563337"/>
                <a:gd name="connsiteX40" fmla="*/ 1350053 w 4248038"/>
                <a:gd name="connsiteY40" fmla="*/ 1310802 h 1563337"/>
                <a:gd name="connsiteX41" fmla="*/ 928634 w 4248038"/>
                <a:gd name="connsiteY41" fmla="*/ 1282309 h 1563337"/>
                <a:gd name="connsiteX42" fmla="*/ 789044 w 4248038"/>
                <a:gd name="connsiteY42" fmla="*/ 1508038 h 1563337"/>
                <a:gd name="connsiteX43" fmla="*/ 510749 w 4248038"/>
                <a:gd name="connsiteY43" fmla="*/ 1524603 h 1563337"/>
                <a:gd name="connsiteX44" fmla="*/ 542775 w 4248038"/>
                <a:gd name="connsiteY44" fmla="*/ 1298212 h 1563337"/>
                <a:gd name="connsiteX45" fmla="*/ 363429 w 4248038"/>
                <a:gd name="connsiteY45" fmla="*/ 1301525 h 1563337"/>
                <a:gd name="connsiteX46" fmla="*/ 146535 w 4248038"/>
                <a:gd name="connsiteY46" fmla="*/ 1309476 h 1563337"/>
                <a:gd name="connsiteX47" fmla="*/ 7166 w 4248038"/>
                <a:gd name="connsiteY47" fmla="*/ 1127038 h 1563337"/>
                <a:gd name="connsiteX48" fmla="*/ 26161 w 4248038"/>
                <a:gd name="connsiteY48"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239618 w 4248038"/>
                <a:gd name="connsiteY5" fmla="*/ 199386 h 1563337"/>
                <a:gd name="connsiteX6" fmla="*/ 1345635 w 4248038"/>
                <a:gd name="connsiteY6" fmla="*/ 225890 h 1563337"/>
                <a:gd name="connsiteX7" fmla="*/ 1491409 w 4248038"/>
                <a:gd name="connsiteY7" fmla="*/ 252395 h 1563337"/>
                <a:gd name="connsiteX8" fmla="*/ 1570922 w 4248038"/>
                <a:gd name="connsiteY8" fmla="*/ 265647 h 1563337"/>
                <a:gd name="connsiteX9" fmla="*/ 2034749 w 4248038"/>
                <a:gd name="connsiteY9" fmla="*/ 239142 h 1563337"/>
                <a:gd name="connsiteX10" fmla="*/ 2087757 w 4248038"/>
                <a:gd name="connsiteY10" fmla="*/ 106621 h 1563337"/>
                <a:gd name="connsiteX11" fmla="*/ 2140766 w 4248038"/>
                <a:gd name="connsiteY11" fmla="*/ 80116 h 1563337"/>
                <a:gd name="connsiteX12" fmla="*/ 2193775 w 4248038"/>
                <a:gd name="connsiteY12" fmla="*/ 603 h 1563337"/>
                <a:gd name="connsiteX13" fmla="*/ 2286540 w 4248038"/>
                <a:gd name="connsiteY13" fmla="*/ 13855 h 1563337"/>
                <a:gd name="connsiteX14" fmla="*/ 2339549 w 4248038"/>
                <a:gd name="connsiteY14" fmla="*/ 40360 h 1563337"/>
                <a:gd name="connsiteX15" fmla="*/ 2458818 w 4248038"/>
                <a:gd name="connsiteY15" fmla="*/ 66864 h 1563337"/>
                <a:gd name="connsiteX16" fmla="*/ 3479235 w 4248038"/>
                <a:gd name="connsiteY16" fmla="*/ 93369 h 1563337"/>
                <a:gd name="connsiteX17" fmla="*/ 3505740 w 4248038"/>
                <a:gd name="connsiteY17" fmla="*/ 146377 h 1563337"/>
                <a:gd name="connsiteX18" fmla="*/ 3598505 w 4248038"/>
                <a:gd name="connsiteY18" fmla="*/ 186134 h 1563337"/>
                <a:gd name="connsiteX19" fmla="*/ 3678018 w 4248038"/>
                <a:gd name="connsiteY19" fmla="*/ 212638 h 1563337"/>
                <a:gd name="connsiteX20" fmla="*/ 3770783 w 4248038"/>
                <a:gd name="connsiteY20" fmla="*/ 239142 h 1563337"/>
                <a:gd name="connsiteX21" fmla="*/ 3850296 w 4248038"/>
                <a:gd name="connsiteY21" fmla="*/ 371664 h 1563337"/>
                <a:gd name="connsiteX22" fmla="*/ 3916557 w 4248038"/>
                <a:gd name="connsiteY22" fmla="*/ 437925 h 1563337"/>
                <a:gd name="connsiteX23" fmla="*/ 3943062 w 4248038"/>
                <a:gd name="connsiteY23" fmla="*/ 464429 h 1563337"/>
                <a:gd name="connsiteX24" fmla="*/ 4062331 w 4248038"/>
                <a:gd name="connsiteY24" fmla="*/ 557195 h 1563337"/>
                <a:gd name="connsiteX25" fmla="*/ 4115340 w 4248038"/>
                <a:gd name="connsiteY25" fmla="*/ 636708 h 1563337"/>
                <a:gd name="connsiteX26" fmla="*/ 4168349 w 4248038"/>
                <a:gd name="connsiteY26" fmla="*/ 716221 h 1563337"/>
                <a:gd name="connsiteX27" fmla="*/ 4221357 w 4248038"/>
                <a:gd name="connsiteY27" fmla="*/ 742725 h 1563337"/>
                <a:gd name="connsiteX28" fmla="*/ 4247862 w 4248038"/>
                <a:gd name="connsiteY28" fmla="*/ 782482 h 1563337"/>
                <a:gd name="connsiteX29" fmla="*/ 4155096 w 4248038"/>
                <a:gd name="connsiteY29" fmla="*/ 888499 h 1563337"/>
                <a:gd name="connsiteX30" fmla="*/ 4022575 w 4248038"/>
                <a:gd name="connsiteY30" fmla="*/ 1007769 h 1563337"/>
                <a:gd name="connsiteX31" fmla="*/ 3982818 w 4248038"/>
                <a:gd name="connsiteY31" fmla="*/ 1034273 h 1563337"/>
                <a:gd name="connsiteX32" fmla="*/ 3929809 w 4248038"/>
                <a:gd name="connsiteY32" fmla="*/ 1087282 h 1563337"/>
                <a:gd name="connsiteX33" fmla="*/ 3903305 w 4248038"/>
                <a:gd name="connsiteY33" fmla="*/ 1299316 h 1563337"/>
                <a:gd name="connsiteX34" fmla="*/ 3543067 w 4248038"/>
                <a:gd name="connsiteY34" fmla="*/ 1351883 h 1563337"/>
                <a:gd name="connsiteX35" fmla="*/ 3232082 w 4248038"/>
                <a:gd name="connsiteY35" fmla="*/ 1323391 h 1563337"/>
                <a:gd name="connsiteX36" fmla="*/ 2668202 w 4248038"/>
                <a:gd name="connsiteY36" fmla="*/ 1330459 h 1563337"/>
                <a:gd name="connsiteX37" fmla="*/ 2405809 w 4248038"/>
                <a:gd name="connsiteY37" fmla="*/ 1339515 h 1563337"/>
                <a:gd name="connsiteX38" fmla="*/ 1965395 w 4248038"/>
                <a:gd name="connsiteY38" fmla="*/ 1328250 h 1563337"/>
                <a:gd name="connsiteX39" fmla="*/ 1350053 w 4248038"/>
                <a:gd name="connsiteY39" fmla="*/ 1310802 h 1563337"/>
                <a:gd name="connsiteX40" fmla="*/ 928634 w 4248038"/>
                <a:gd name="connsiteY40" fmla="*/ 1282309 h 1563337"/>
                <a:gd name="connsiteX41" fmla="*/ 789044 w 4248038"/>
                <a:gd name="connsiteY41" fmla="*/ 1508038 h 1563337"/>
                <a:gd name="connsiteX42" fmla="*/ 510749 w 4248038"/>
                <a:gd name="connsiteY42" fmla="*/ 1524603 h 1563337"/>
                <a:gd name="connsiteX43" fmla="*/ 542775 w 4248038"/>
                <a:gd name="connsiteY43" fmla="*/ 1298212 h 1563337"/>
                <a:gd name="connsiteX44" fmla="*/ 363429 w 4248038"/>
                <a:gd name="connsiteY44" fmla="*/ 1301525 h 1563337"/>
                <a:gd name="connsiteX45" fmla="*/ 146535 w 4248038"/>
                <a:gd name="connsiteY45" fmla="*/ 1309476 h 1563337"/>
                <a:gd name="connsiteX46" fmla="*/ 7166 w 4248038"/>
                <a:gd name="connsiteY46" fmla="*/ 1127038 h 1563337"/>
                <a:gd name="connsiteX47" fmla="*/ 26161 w 4248038"/>
                <a:gd name="connsiteY47"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345635 w 4248038"/>
                <a:gd name="connsiteY5" fmla="*/ 225890 h 1563337"/>
                <a:gd name="connsiteX6" fmla="*/ 1491409 w 4248038"/>
                <a:gd name="connsiteY6" fmla="*/ 252395 h 1563337"/>
                <a:gd name="connsiteX7" fmla="*/ 1570922 w 4248038"/>
                <a:gd name="connsiteY7" fmla="*/ 265647 h 1563337"/>
                <a:gd name="connsiteX8" fmla="*/ 2034749 w 4248038"/>
                <a:gd name="connsiteY8" fmla="*/ 239142 h 1563337"/>
                <a:gd name="connsiteX9" fmla="*/ 2087757 w 4248038"/>
                <a:gd name="connsiteY9" fmla="*/ 106621 h 1563337"/>
                <a:gd name="connsiteX10" fmla="*/ 2140766 w 4248038"/>
                <a:gd name="connsiteY10" fmla="*/ 80116 h 1563337"/>
                <a:gd name="connsiteX11" fmla="*/ 2193775 w 4248038"/>
                <a:gd name="connsiteY11" fmla="*/ 603 h 1563337"/>
                <a:gd name="connsiteX12" fmla="*/ 2286540 w 4248038"/>
                <a:gd name="connsiteY12" fmla="*/ 13855 h 1563337"/>
                <a:gd name="connsiteX13" fmla="*/ 2339549 w 4248038"/>
                <a:gd name="connsiteY13" fmla="*/ 40360 h 1563337"/>
                <a:gd name="connsiteX14" fmla="*/ 2458818 w 4248038"/>
                <a:gd name="connsiteY14" fmla="*/ 66864 h 1563337"/>
                <a:gd name="connsiteX15" fmla="*/ 3479235 w 4248038"/>
                <a:gd name="connsiteY15" fmla="*/ 93369 h 1563337"/>
                <a:gd name="connsiteX16" fmla="*/ 3505740 w 4248038"/>
                <a:gd name="connsiteY16" fmla="*/ 146377 h 1563337"/>
                <a:gd name="connsiteX17" fmla="*/ 3598505 w 4248038"/>
                <a:gd name="connsiteY17" fmla="*/ 186134 h 1563337"/>
                <a:gd name="connsiteX18" fmla="*/ 3678018 w 4248038"/>
                <a:gd name="connsiteY18" fmla="*/ 212638 h 1563337"/>
                <a:gd name="connsiteX19" fmla="*/ 3770783 w 4248038"/>
                <a:gd name="connsiteY19" fmla="*/ 239142 h 1563337"/>
                <a:gd name="connsiteX20" fmla="*/ 3850296 w 4248038"/>
                <a:gd name="connsiteY20" fmla="*/ 371664 h 1563337"/>
                <a:gd name="connsiteX21" fmla="*/ 3916557 w 4248038"/>
                <a:gd name="connsiteY21" fmla="*/ 437925 h 1563337"/>
                <a:gd name="connsiteX22" fmla="*/ 3943062 w 4248038"/>
                <a:gd name="connsiteY22" fmla="*/ 464429 h 1563337"/>
                <a:gd name="connsiteX23" fmla="*/ 4062331 w 4248038"/>
                <a:gd name="connsiteY23" fmla="*/ 557195 h 1563337"/>
                <a:gd name="connsiteX24" fmla="*/ 4115340 w 4248038"/>
                <a:gd name="connsiteY24" fmla="*/ 636708 h 1563337"/>
                <a:gd name="connsiteX25" fmla="*/ 4168349 w 4248038"/>
                <a:gd name="connsiteY25" fmla="*/ 716221 h 1563337"/>
                <a:gd name="connsiteX26" fmla="*/ 4221357 w 4248038"/>
                <a:gd name="connsiteY26" fmla="*/ 742725 h 1563337"/>
                <a:gd name="connsiteX27" fmla="*/ 4247862 w 4248038"/>
                <a:gd name="connsiteY27" fmla="*/ 782482 h 1563337"/>
                <a:gd name="connsiteX28" fmla="*/ 4155096 w 4248038"/>
                <a:gd name="connsiteY28" fmla="*/ 888499 h 1563337"/>
                <a:gd name="connsiteX29" fmla="*/ 4022575 w 4248038"/>
                <a:gd name="connsiteY29" fmla="*/ 1007769 h 1563337"/>
                <a:gd name="connsiteX30" fmla="*/ 3982818 w 4248038"/>
                <a:gd name="connsiteY30" fmla="*/ 1034273 h 1563337"/>
                <a:gd name="connsiteX31" fmla="*/ 3929809 w 4248038"/>
                <a:gd name="connsiteY31" fmla="*/ 1087282 h 1563337"/>
                <a:gd name="connsiteX32" fmla="*/ 3903305 w 4248038"/>
                <a:gd name="connsiteY32" fmla="*/ 1299316 h 1563337"/>
                <a:gd name="connsiteX33" fmla="*/ 3543067 w 4248038"/>
                <a:gd name="connsiteY33" fmla="*/ 1351883 h 1563337"/>
                <a:gd name="connsiteX34" fmla="*/ 3232082 w 4248038"/>
                <a:gd name="connsiteY34" fmla="*/ 1323391 h 1563337"/>
                <a:gd name="connsiteX35" fmla="*/ 2668202 w 4248038"/>
                <a:gd name="connsiteY35" fmla="*/ 1330459 h 1563337"/>
                <a:gd name="connsiteX36" fmla="*/ 2405809 w 4248038"/>
                <a:gd name="connsiteY36" fmla="*/ 1339515 h 1563337"/>
                <a:gd name="connsiteX37" fmla="*/ 1965395 w 4248038"/>
                <a:gd name="connsiteY37" fmla="*/ 1328250 h 1563337"/>
                <a:gd name="connsiteX38" fmla="*/ 1350053 w 4248038"/>
                <a:gd name="connsiteY38" fmla="*/ 1310802 h 1563337"/>
                <a:gd name="connsiteX39" fmla="*/ 928634 w 4248038"/>
                <a:gd name="connsiteY39" fmla="*/ 1282309 h 1563337"/>
                <a:gd name="connsiteX40" fmla="*/ 789044 w 4248038"/>
                <a:gd name="connsiteY40" fmla="*/ 1508038 h 1563337"/>
                <a:gd name="connsiteX41" fmla="*/ 510749 w 4248038"/>
                <a:gd name="connsiteY41" fmla="*/ 1524603 h 1563337"/>
                <a:gd name="connsiteX42" fmla="*/ 542775 w 4248038"/>
                <a:gd name="connsiteY42" fmla="*/ 1298212 h 1563337"/>
                <a:gd name="connsiteX43" fmla="*/ 363429 w 4248038"/>
                <a:gd name="connsiteY43" fmla="*/ 1301525 h 1563337"/>
                <a:gd name="connsiteX44" fmla="*/ 146535 w 4248038"/>
                <a:gd name="connsiteY44" fmla="*/ 1309476 h 1563337"/>
                <a:gd name="connsiteX45" fmla="*/ 7166 w 4248038"/>
                <a:gd name="connsiteY45" fmla="*/ 1127038 h 1563337"/>
                <a:gd name="connsiteX46" fmla="*/ 26161 w 4248038"/>
                <a:gd name="connsiteY46"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203395 w 4248038"/>
                <a:gd name="connsiteY5" fmla="*/ 459570 h 1563337"/>
                <a:gd name="connsiteX6" fmla="*/ 1491409 w 4248038"/>
                <a:gd name="connsiteY6" fmla="*/ 252395 h 1563337"/>
                <a:gd name="connsiteX7" fmla="*/ 1570922 w 4248038"/>
                <a:gd name="connsiteY7" fmla="*/ 265647 h 1563337"/>
                <a:gd name="connsiteX8" fmla="*/ 2034749 w 4248038"/>
                <a:gd name="connsiteY8" fmla="*/ 239142 h 1563337"/>
                <a:gd name="connsiteX9" fmla="*/ 2087757 w 4248038"/>
                <a:gd name="connsiteY9" fmla="*/ 106621 h 1563337"/>
                <a:gd name="connsiteX10" fmla="*/ 2140766 w 4248038"/>
                <a:gd name="connsiteY10" fmla="*/ 80116 h 1563337"/>
                <a:gd name="connsiteX11" fmla="*/ 2193775 w 4248038"/>
                <a:gd name="connsiteY11" fmla="*/ 603 h 1563337"/>
                <a:gd name="connsiteX12" fmla="*/ 2286540 w 4248038"/>
                <a:gd name="connsiteY12" fmla="*/ 13855 h 1563337"/>
                <a:gd name="connsiteX13" fmla="*/ 2339549 w 4248038"/>
                <a:gd name="connsiteY13" fmla="*/ 40360 h 1563337"/>
                <a:gd name="connsiteX14" fmla="*/ 2458818 w 4248038"/>
                <a:gd name="connsiteY14" fmla="*/ 66864 h 1563337"/>
                <a:gd name="connsiteX15" fmla="*/ 3479235 w 4248038"/>
                <a:gd name="connsiteY15" fmla="*/ 93369 h 1563337"/>
                <a:gd name="connsiteX16" fmla="*/ 3505740 w 4248038"/>
                <a:gd name="connsiteY16" fmla="*/ 146377 h 1563337"/>
                <a:gd name="connsiteX17" fmla="*/ 3598505 w 4248038"/>
                <a:gd name="connsiteY17" fmla="*/ 186134 h 1563337"/>
                <a:gd name="connsiteX18" fmla="*/ 3678018 w 4248038"/>
                <a:gd name="connsiteY18" fmla="*/ 212638 h 1563337"/>
                <a:gd name="connsiteX19" fmla="*/ 3770783 w 4248038"/>
                <a:gd name="connsiteY19" fmla="*/ 239142 h 1563337"/>
                <a:gd name="connsiteX20" fmla="*/ 3850296 w 4248038"/>
                <a:gd name="connsiteY20" fmla="*/ 371664 h 1563337"/>
                <a:gd name="connsiteX21" fmla="*/ 3916557 w 4248038"/>
                <a:gd name="connsiteY21" fmla="*/ 437925 h 1563337"/>
                <a:gd name="connsiteX22" fmla="*/ 3943062 w 4248038"/>
                <a:gd name="connsiteY22" fmla="*/ 464429 h 1563337"/>
                <a:gd name="connsiteX23" fmla="*/ 4062331 w 4248038"/>
                <a:gd name="connsiteY23" fmla="*/ 557195 h 1563337"/>
                <a:gd name="connsiteX24" fmla="*/ 4115340 w 4248038"/>
                <a:gd name="connsiteY24" fmla="*/ 636708 h 1563337"/>
                <a:gd name="connsiteX25" fmla="*/ 4168349 w 4248038"/>
                <a:gd name="connsiteY25" fmla="*/ 716221 h 1563337"/>
                <a:gd name="connsiteX26" fmla="*/ 4221357 w 4248038"/>
                <a:gd name="connsiteY26" fmla="*/ 742725 h 1563337"/>
                <a:gd name="connsiteX27" fmla="*/ 4247862 w 4248038"/>
                <a:gd name="connsiteY27" fmla="*/ 782482 h 1563337"/>
                <a:gd name="connsiteX28" fmla="*/ 4155096 w 4248038"/>
                <a:gd name="connsiteY28" fmla="*/ 888499 h 1563337"/>
                <a:gd name="connsiteX29" fmla="*/ 4022575 w 4248038"/>
                <a:gd name="connsiteY29" fmla="*/ 1007769 h 1563337"/>
                <a:gd name="connsiteX30" fmla="*/ 3982818 w 4248038"/>
                <a:gd name="connsiteY30" fmla="*/ 1034273 h 1563337"/>
                <a:gd name="connsiteX31" fmla="*/ 3929809 w 4248038"/>
                <a:gd name="connsiteY31" fmla="*/ 1087282 h 1563337"/>
                <a:gd name="connsiteX32" fmla="*/ 3903305 w 4248038"/>
                <a:gd name="connsiteY32" fmla="*/ 1299316 h 1563337"/>
                <a:gd name="connsiteX33" fmla="*/ 3543067 w 4248038"/>
                <a:gd name="connsiteY33" fmla="*/ 1351883 h 1563337"/>
                <a:gd name="connsiteX34" fmla="*/ 3232082 w 4248038"/>
                <a:gd name="connsiteY34" fmla="*/ 1323391 h 1563337"/>
                <a:gd name="connsiteX35" fmla="*/ 2668202 w 4248038"/>
                <a:gd name="connsiteY35" fmla="*/ 1330459 h 1563337"/>
                <a:gd name="connsiteX36" fmla="*/ 2405809 w 4248038"/>
                <a:gd name="connsiteY36" fmla="*/ 1339515 h 1563337"/>
                <a:gd name="connsiteX37" fmla="*/ 1965395 w 4248038"/>
                <a:gd name="connsiteY37" fmla="*/ 1328250 h 1563337"/>
                <a:gd name="connsiteX38" fmla="*/ 1350053 w 4248038"/>
                <a:gd name="connsiteY38" fmla="*/ 1310802 h 1563337"/>
                <a:gd name="connsiteX39" fmla="*/ 928634 w 4248038"/>
                <a:gd name="connsiteY39" fmla="*/ 1282309 h 1563337"/>
                <a:gd name="connsiteX40" fmla="*/ 789044 w 4248038"/>
                <a:gd name="connsiteY40" fmla="*/ 1508038 h 1563337"/>
                <a:gd name="connsiteX41" fmla="*/ 510749 w 4248038"/>
                <a:gd name="connsiteY41" fmla="*/ 1524603 h 1563337"/>
                <a:gd name="connsiteX42" fmla="*/ 542775 w 4248038"/>
                <a:gd name="connsiteY42" fmla="*/ 1298212 h 1563337"/>
                <a:gd name="connsiteX43" fmla="*/ 363429 w 4248038"/>
                <a:gd name="connsiteY43" fmla="*/ 1301525 h 1563337"/>
                <a:gd name="connsiteX44" fmla="*/ 146535 w 4248038"/>
                <a:gd name="connsiteY44" fmla="*/ 1309476 h 1563337"/>
                <a:gd name="connsiteX45" fmla="*/ 7166 w 4248038"/>
                <a:gd name="connsiteY45" fmla="*/ 1127038 h 1563337"/>
                <a:gd name="connsiteX46" fmla="*/ 26161 w 4248038"/>
                <a:gd name="connsiteY46"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203395 w 4248038"/>
                <a:gd name="connsiteY5" fmla="*/ 459570 h 1563337"/>
                <a:gd name="connsiteX6" fmla="*/ 1491409 w 4248038"/>
                <a:gd name="connsiteY6" fmla="*/ 252395 h 1563337"/>
                <a:gd name="connsiteX7" fmla="*/ 1570922 w 4248038"/>
                <a:gd name="connsiteY7" fmla="*/ 265647 h 1563337"/>
                <a:gd name="connsiteX8" fmla="*/ 2034749 w 4248038"/>
                <a:gd name="connsiteY8" fmla="*/ 239142 h 1563337"/>
                <a:gd name="connsiteX9" fmla="*/ 2087757 w 4248038"/>
                <a:gd name="connsiteY9" fmla="*/ 106621 h 1563337"/>
                <a:gd name="connsiteX10" fmla="*/ 2140766 w 4248038"/>
                <a:gd name="connsiteY10" fmla="*/ 80116 h 1563337"/>
                <a:gd name="connsiteX11" fmla="*/ 2193775 w 4248038"/>
                <a:gd name="connsiteY11" fmla="*/ 603 h 1563337"/>
                <a:gd name="connsiteX12" fmla="*/ 2286540 w 4248038"/>
                <a:gd name="connsiteY12" fmla="*/ 13855 h 1563337"/>
                <a:gd name="connsiteX13" fmla="*/ 2339549 w 4248038"/>
                <a:gd name="connsiteY13" fmla="*/ 40360 h 1563337"/>
                <a:gd name="connsiteX14" fmla="*/ 2458818 w 4248038"/>
                <a:gd name="connsiteY14" fmla="*/ 66864 h 1563337"/>
                <a:gd name="connsiteX15" fmla="*/ 3479235 w 4248038"/>
                <a:gd name="connsiteY15" fmla="*/ 93369 h 1563337"/>
                <a:gd name="connsiteX16" fmla="*/ 3505740 w 4248038"/>
                <a:gd name="connsiteY16" fmla="*/ 146377 h 1563337"/>
                <a:gd name="connsiteX17" fmla="*/ 3598505 w 4248038"/>
                <a:gd name="connsiteY17" fmla="*/ 186134 h 1563337"/>
                <a:gd name="connsiteX18" fmla="*/ 3678018 w 4248038"/>
                <a:gd name="connsiteY18" fmla="*/ 212638 h 1563337"/>
                <a:gd name="connsiteX19" fmla="*/ 3770783 w 4248038"/>
                <a:gd name="connsiteY19" fmla="*/ 239142 h 1563337"/>
                <a:gd name="connsiteX20" fmla="*/ 3850296 w 4248038"/>
                <a:gd name="connsiteY20" fmla="*/ 371664 h 1563337"/>
                <a:gd name="connsiteX21" fmla="*/ 3916557 w 4248038"/>
                <a:gd name="connsiteY21" fmla="*/ 437925 h 1563337"/>
                <a:gd name="connsiteX22" fmla="*/ 3943062 w 4248038"/>
                <a:gd name="connsiteY22" fmla="*/ 464429 h 1563337"/>
                <a:gd name="connsiteX23" fmla="*/ 4062331 w 4248038"/>
                <a:gd name="connsiteY23" fmla="*/ 557195 h 1563337"/>
                <a:gd name="connsiteX24" fmla="*/ 4115340 w 4248038"/>
                <a:gd name="connsiteY24" fmla="*/ 636708 h 1563337"/>
                <a:gd name="connsiteX25" fmla="*/ 4168349 w 4248038"/>
                <a:gd name="connsiteY25" fmla="*/ 716221 h 1563337"/>
                <a:gd name="connsiteX26" fmla="*/ 4221357 w 4248038"/>
                <a:gd name="connsiteY26" fmla="*/ 742725 h 1563337"/>
                <a:gd name="connsiteX27" fmla="*/ 4247862 w 4248038"/>
                <a:gd name="connsiteY27" fmla="*/ 782482 h 1563337"/>
                <a:gd name="connsiteX28" fmla="*/ 4155096 w 4248038"/>
                <a:gd name="connsiteY28" fmla="*/ 888499 h 1563337"/>
                <a:gd name="connsiteX29" fmla="*/ 4022575 w 4248038"/>
                <a:gd name="connsiteY29" fmla="*/ 1007769 h 1563337"/>
                <a:gd name="connsiteX30" fmla="*/ 3982818 w 4248038"/>
                <a:gd name="connsiteY30" fmla="*/ 1034273 h 1563337"/>
                <a:gd name="connsiteX31" fmla="*/ 3929809 w 4248038"/>
                <a:gd name="connsiteY31" fmla="*/ 1087282 h 1563337"/>
                <a:gd name="connsiteX32" fmla="*/ 3903305 w 4248038"/>
                <a:gd name="connsiteY32" fmla="*/ 1299316 h 1563337"/>
                <a:gd name="connsiteX33" fmla="*/ 3543067 w 4248038"/>
                <a:gd name="connsiteY33" fmla="*/ 1351883 h 1563337"/>
                <a:gd name="connsiteX34" fmla="*/ 3232082 w 4248038"/>
                <a:gd name="connsiteY34" fmla="*/ 1323391 h 1563337"/>
                <a:gd name="connsiteX35" fmla="*/ 2668202 w 4248038"/>
                <a:gd name="connsiteY35" fmla="*/ 1330459 h 1563337"/>
                <a:gd name="connsiteX36" fmla="*/ 2405809 w 4248038"/>
                <a:gd name="connsiteY36" fmla="*/ 1339515 h 1563337"/>
                <a:gd name="connsiteX37" fmla="*/ 1965395 w 4248038"/>
                <a:gd name="connsiteY37" fmla="*/ 1328250 h 1563337"/>
                <a:gd name="connsiteX38" fmla="*/ 1350053 w 4248038"/>
                <a:gd name="connsiteY38" fmla="*/ 1310802 h 1563337"/>
                <a:gd name="connsiteX39" fmla="*/ 928634 w 4248038"/>
                <a:gd name="connsiteY39" fmla="*/ 1282309 h 1563337"/>
                <a:gd name="connsiteX40" fmla="*/ 789044 w 4248038"/>
                <a:gd name="connsiteY40" fmla="*/ 1508038 h 1563337"/>
                <a:gd name="connsiteX41" fmla="*/ 510749 w 4248038"/>
                <a:gd name="connsiteY41" fmla="*/ 1524603 h 1563337"/>
                <a:gd name="connsiteX42" fmla="*/ 542775 w 4248038"/>
                <a:gd name="connsiteY42" fmla="*/ 1298212 h 1563337"/>
                <a:gd name="connsiteX43" fmla="*/ 363429 w 4248038"/>
                <a:gd name="connsiteY43" fmla="*/ 1301525 h 1563337"/>
                <a:gd name="connsiteX44" fmla="*/ 146535 w 4248038"/>
                <a:gd name="connsiteY44" fmla="*/ 1309476 h 1563337"/>
                <a:gd name="connsiteX45" fmla="*/ 7166 w 4248038"/>
                <a:gd name="connsiteY45" fmla="*/ 1127038 h 1563337"/>
                <a:gd name="connsiteX46" fmla="*/ 26161 w 4248038"/>
                <a:gd name="connsiteY46"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203395 w 4248038"/>
                <a:gd name="connsiteY5" fmla="*/ 459570 h 1563337"/>
                <a:gd name="connsiteX6" fmla="*/ 1570922 w 4248038"/>
                <a:gd name="connsiteY6" fmla="*/ 26564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570922 w 4248038"/>
                <a:gd name="connsiteY6" fmla="*/ 26564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631882 w 4248038"/>
                <a:gd name="connsiteY6" fmla="*/ 32660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631882 w 4248038"/>
                <a:gd name="connsiteY6" fmla="*/ 32660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631882 w 4248038"/>
                <a:gd name="connsiteY6" fmla="*/ 32660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55517 h 1573252"/>
                <a:gd name="connsiteX1" fmla="*/ 219201 w 4248038"/>
                <a:gd name="connsiteY1" fmla="*/ 169544 h 1573252"/>
                <a:gd name="connsiteX2" fmla="*/ 515829 w 4248038"/>
                <a:gd name="connsiteY2" fmla="*/ 237572 h 1573252"/>
                <a:gd name="connsiteX3" fmla="*/ 608594 w 4248038"/>
                <a:gd name="connsiteY3" fmla="*/ 505708 h 1573252"/>
                <a:gd name="connsiteX4" fmla="*/ 875404 w 4248038"/>
                <a:gd name="connsiteY4" fmla="*/ 506591 h 1573252"/>
                <a:gd name="connsiteX5" fmla="*/ 1482795 w 4248038"/>
                <a:gd name="connsiteY5" fmla="*/ 499965 h 1573252"/>
                <a:gd name="connsiteX6" fmla="*/ 1631882 w 4248038"/>
                <a:gd name="connsiteY6" fmla="*/ 336522 h 1573252"/>
                <a:gd name="connsiteX7" fmla="*/ 2034749 w 4248038"/>
                <a:gd name="connsiteY7" fmla="*/ 249057 h 1573252"/>
                <a:gd name="connsiteX8" fmla="*/ 2087757 w 4248038"/>
                <a:gd name="connsiteY8" fmla="*/ 116536 h 1573252"/>
                <a:gd name="connsiteX9" fmla="*/ 2140766 w 4248038"/>
                <a:gd name="connsiteY9" fmla="*/ 90031 h 1573252"/>
                <a:gd name="connsiteX10" fmla="*/ 2173455 w 4248038"/>
                <a:gd name="connsiteY10" fmla="*/ 358 h 1573252"/>
                <a:gd name="connsiteX11" fmla="*/ 2286540 w 4248038"/>
                <a:gd name="connsiteY11" fmla="*/ 23770 h 1573252"/>
                <a:gd name="connsiteX12" fmla="*/ 2339549 w 4248038"/>
                <a:gd name="connsiteY12" fmla="*/ 50275 h 1573252"/>
                <a:gd name="connsiteX13" fmla="*/ 2458818 w 4248038"/>
                <a:gd name="connsiteY13" fmla="*/ 76779 h 1573252"/>
                <a:gd name="connsiteX14" fmla="*/ 3479235 w 4248038"/>
                <a:gd name="connsiteY14" fmla="*/ 103284 h 1573252"/>
                <a:gd name="connsiteX15" fmla="*/ 3505740 w 4248038"/>
                <a:gd name="connsiteY15" fmla="*/ 156292 h 1573252"/>
                <a:gd name="connsiteX16" fmla="*/ 3598505 w 4248038"/>
                <a:gd name="connsiteY16" fmla="*/ 196049 h 1573252"/>
                <a:gd name="connsiteX17" fmla="*/ 3678018 w 4248038"/>
                <a:gd name="connsiteY17" fmla="*/ 222553 h 1573252"/>
                <a:gd name="connsiteX18" fmla="*/ 3770783 w 4248038"/>
                <a:gd name="connsiteY18" fmla="*/ 249057 h 1573252"/>
                <a:gd name="connsiteX19" fmla="*/ 3850296 w 4248038"/>
                <a:gd name="connsiteY19" fmla="*/ 381579 h 1573252"/>
                <a:gd name="connsiteX20" fmla="*/ 3916557 w 4248038"/>
                <a:gd name="connsiteY20" fmla="*/ 447840 h 1573252"/>
                <a:gd name="connsiteX21" fmla="*/ 3943062 w 4248038"/>
                <a:gd name="connsiteY21" fmla="*/ 474344 h 1573252"/>
                <a:gd name="connsiteX22" fmla="*/ 4062331 w 4248038"/>
                <a:gd name="connsiteY22" fmla="*/ 567110 h 1573252"/>
                <a:gd name="connsiteX23" fmla="*/ 4115340 w 4248038"/>
                <a:gd name="connsiteY23" fmla="*/ 646623 h 1573252"/>
                <a:gd name="connsiteX24" fmla="*/ 4168349 w 4248038"/>
                <a:gd name="connsiteY24" fmla="*/ 726136 h 1573252"/>
                <a:gd name="connsiteX25" fmla="*/ 4221357 w 4248038"/>
                <a:gd name="connsiteY25" fmla="*/ 752640 h 1573252"/>
                <a:gd name="connsiteX26" fmla="*/ 4247862 w 4248038"/>
                <a:gd name="connsiteY26" fmla="*/ 792397 h 1573252"/>
                <a:gd name="connsiteX27" fmla="*/ 4155096 w 4248038"/>
                <a:gd name="connsiteY27" fmla="*/ 898414 h 1573252"/>
                <a:gd name="connsiteX28" fmla="*/ 4022575 w 4248038"/>
                <a:gd name="connsiteY28" fmla="*/ 1017684 h 1573252"/>
                <a:gd name="connsiteX29" fmla="*/ 3982818 w 4248038"/>
                <a:gd name="connsiteY29" fmla="*/ 1044188 h 1573252"/>
                <a:gd name="connsiteX30" fmla="*/ 3929809 w 4248038"/>
                <a:gd name="connsiteY30" fmla="*/ 1097197 h 1573252"/>
                <a:gd name="connsiteX31" fmla="*/ 3903305 w 4248038"/>
                <a:gd name="connsiteY31" fmla="*/ 1309231 h 1573252"/>
                <a:gd name="connsiteX32" fmla="*/ 3543067 w 4248038"/>
                <a:gd name="connsiteY32" fmla="*/ 1361798 h 1573252"/>
                <a:gd name="connsiteX33" fmla="*/ 3232082 w 4248038"/>
                <a:gd name="connsiteY33" fmla="*/ 1333306 h 1573252"/>
                <a:gd name="connsiteX34" fmla="*/ 2668202 w 4248038"/>
                <a:gd name="connsiteY34" fmla="*/ 1340374 h 1573252"/>
                <a:gd name="connsiteX35" fmla="*/ 2405809 w 4248038"/>
                <a:gd name="connsiteY35" fmla="*/ 1349430 h 1573252"/>
                <a:gd name="connsiteX36" fmla="*/ 1965395 w 4248038"/>
                <a:gd name="connsiteY36" fmla="*/ 1338165 h 1573252"/>
                <a:gd name="connsiteX37" fmla="*/ 1350053 w 4248038"/>
                <a:gd name="connsiteY37" fmla="*/ 1320717 h 1573252"/>
                <a:gd name="connsiteX38" fmla="*/ 928634 w 4248038"/>
                <a:gd name="connsiteY38" fmla="*/ 1292224 h 1573252"/>
                <a:gd name="connsiteX39" fmla="*/ 789044 w 4248038"/>
                <a:gd name="connsiteY39" fmla="*/ 1517953 h 1573252"/>
                <a:gd name="connsiteX40" fmla="*/ 510749 w 4248038"/>
                <a:gd name="connsiteY40" fmla="*/ 1534518 h 1573252"/>
                <a:gd name="connsiteX41" fmla="*/ 542775 w 4248038"/>
                <a:gd name="connsiteY41" fmla="*/ 1308127 h 1573252"/>
                <a:gd name="connsiteX42" fmla="*/ 363429 w 4248038"/>
                <a:gd name="connsiteY42" fmla="*/ 1311440 h 1573252"/>
                <a:gd name="connsiteX43" fmla="*/ 146535 w 4248038"/>
                <a:gd name="connsiteY43" fmla="*/ 1319391 h 1573252"/>
                <a:gd name="connsiteX44" fmla="*/ 7166 w 4248038"/>
                <a:gd name="connsiteY44" fmla="*/ 1136953 h 1573252"/>
                <a:gd name="connsiteX45" fmla="*/ 26161 w 4248038"/>
                <a:gd name="connsiteY45" fmla="*/ 519402 h 157325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631882 w 4248038"/>
                <a:gd name="connsiteY6" fmla="*/ 312752 h 1549482"/>
                <a:gd name="connsiteX7" fmla="*/ 2034749 w 4248038"/>
                <a:gd name="connsiteY7" fmla="*/ 225287 h 1549482"/>
                <a:gd name="connsiteX8" fmla="*/ 2087757 w 4248038"/>
                <a:gd name="connsiteY8" fmla="*/ 92766 h 1549482"/>
                <a:gd name="connsiteX9" fmla="*/ 2140766 w 4248038"/>
                <a:gd name="connsiteY9" fmla="*/ 6626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087757 w 4248038"/>
                <a:gd name="connsiteY8" fmla="*/ 92766 h 1549482"/>
                <a:gd name="connsiteX9" fmla="*/ 2140766 w 4248038"/>
                <a:gd name="connsiteY9" fmla="*/ 6626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69037 w 4248038"/>
                <a:gd name="connsiteY8" fmla="*/ 250246 h 1549482"/>
                <a:gd name="connsiteX9" fmla="*/ 2140766 w 4248038"/>
                <a:gd name="connsiteY9" fmla="*/ 6626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69037 w 4248038"/>
                <a:gd name="connsiteY8" fmla="*/ 250246 h 1549482"/>
                <a:gd name="connsiteX9" fmla="*/ 2171246 w 4248038"/>
                <a:gd name="connsiteY9" fmla="*/ 50822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28397 w 4248038"/>
                <a:gd name="connsiteY8" fmla="*/ 311206 h 1549482"/>
                <a:gd name="connsiteX9" fmla="*/ 2171246 w 4248038"/>
                <a:gd name="connsiteY9" fmla="*/ 50822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53797 w 4248038"/>
                <a:gd name="connsiteY8" fmla="*/ 265486 h 1549482"/>
                <a:gd name="connsiteX9" fmla="*/ 2171246 w 4248038"/>
                <a:gd name="connsiteY9" fmla="*/ 50822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3543 h 1551278"/>
                <a:gd name="connsiteX1" fmla="*/ 219201 w 4248038"/>
                <a:gd name="connsiteY1" fmla="*/ 147570 h 1551278"/>
                <a:gd name="connsiteX2" fmla="*/ 515829 w 4248038"/>
                <a:gd name="connsiteY2" fmla="*/ 215598 h 1551278"/>
                <a:gd name="connsiteX3" fmla="*/ 608594 w 4248038"/>
                <a:gd name="connsiteY3" fmla="*/ 483734 h 1551278"/>
                <a:gd name="connsiteX4" fmla="*/ 875404 w 4248038"/>
                <a:gd name="connsiteY4" fmla="*/ 484617 h 1551278"/>
                <a:gd name="connsiteX5" fmla="*/ 1482795 w 4248038"/>
                <a:gd name="connsiteY5" fmla="*/ 477991 h 1551278"/>
                <a:gd name="connsiteX6" fmla="*/ 1713162 w 4248038"/>
                <a:gd name="connsiteY6" fmla="*/ 309468 h 1551278"/>
                <a:gd name="connsiteX7" fmla="*/ 2034749 w 4248038"/>
                <a:gd name="connsiteY7" fmla="*/ 227083 h 1551278"/>
                <a:gd name="connsiteX8" fmla="*/ 2153797 w 4248038"/>
                <a:gd name="connsiteY8" fmla="*/ 267282 h 1551278"/>
                <a:gd name="connsiteX9" fmla="*/ 2171246 w 4248038"/>
                <a:gd name="connsiteY9" fmla="*/ 510017 h 1551278"/>
                <a:gd name="connsiteX10" fmla="*/ 2339549 w 4248038"/>
                <a:gd name="connsiteY10" fmla="*/ 28301 h 1551278"/>
                <a:gd name="connsiteX11" fmla="*/ 2458818 w 4248038"/>
                <a:gd name="connsiteY11" fmla="*/ 54805 h 1551278"/>
                <a:gd name="connsiteX12" fmla="*/ 3479235 w 4248038"/>
                <a:gd name="connsiteY12" fmla="*/ 81310 h 1551278"/>
                <a:gd name="connsiteX13" fmla="*/ 3505740 w 4248038"/>
                <a:gd name="connsiteY13" fmla="*/ 134318 h 1551278"/>
                <a:gd name="connsiteX14" fmla="*/ 3598505 w 4248038"/>
                <a:gd name="connsiteY14" fmla="*/ 174075 h 1551278"/>
                <a:gd name="connsiteX15" fmla="*/ 3678018 w 4248038"/>
                <a:gd name="connsiteY15" fmla="*/ 200579 h 1551278"/>
                <a:gd name="connsiteX16" fmla="*/ 3770783 w 4248038"/>
                <a:gd name="connsiteY16" fmla="*/ 227083 h 1551278"/>
                <a:gd name="connsiteX17" fmla="*/ 3850296 w 4248038"/>
                <a:gd name="connsiteY17" fmla="*/ 359605 h 1551278"/>
                <a:gd name="connsiteX18" fmla="*/ 3916557 w 4248038"/>
                <a:gd name="connsiteY18" fmla="*/ 425866 h 1551278"/>
                <a:gd name="connsiteX19" fmla="*/ 3943062 w 4248038"/>
                <a:gd name="connsiteY19" fmla="*/ 452370 h 1551278"/>
                <a:gd name="connsiteX20" fmla="*/ 4062331 w 4248038"/>
                <a:gd name="connsiteY20" fmla="*/ 545136 h 1551278"/>
                <a:gd name="connsiteX21" fmla="*/ 4115340 w 4248038"/>
                <a:gd name="connsiteY21" fmla="*/ 624649 h 1551278"/>
                <a:gd name="connsiteX22" fmla="*/ 4168349 w 4248038"/>
                <a:gd name="connsiteY22" fmla="*/ 704162 h 1551278"/>
                <a:gd name="connsiteX23" fmla="*/ 4221357 w 4248038"/>
                <a:gd name="connsiteY23" fmla="*/ 730666 h 1551278"/>
                <a:gd name="connsiteX24" fmla="*/ 4247862 w 4248038"/>
                <a:gd name="connsiteY24" fmla="*/ 770423 h 1551278"/>
                <a:gd name="connsiteX25" fmla="*/ 4155096 w 4248038"/>
                <a:gd name="connsiteY25" fmla="*/ 876440 h 1551278"/>
                <a:gd name="connsiteX26" fmla="*/ 4022575 w 4248038"/>
                <a:gd name="connsiteY26" fmla="*/ 995710 h 1551278"/>
                <a:gd name="connsiteX27" fmla="*/ 3982818 w 4248038"/>
                <a:gd name="connsiteY27" fmla="*/ 1022214 h 1551278"/>
                <a:gd name="connsiteX28" fmla="*/ 3929809 w 4248038"/>
                <a:gd name="connsiteY28" fmla="*/ 1075223 h 1551278"/>
                <a:gd name="connsiteX29" fmla="*/ 3903305 w 4248038"/>
                <a:gd name="connsiteY29" fmla="*/ 1287257 h 1551278"/>
                <a:gd name="connsiteX30" fmla="*/ 3543067 w 4248038"/>
                <a:gd name="connsiteY30" fmla="*/ 1339824 h 1551278"/>
                <a:gd name="connsiteX31" fmla="*/ 3232082 w 4248038"/>
                <a:gd name="connsiteY31" fmla="*/ 1311332 h 1551278"/>
                <a:gd name="connsiteX32" fmla="*/ 2668202 w 4248038"/>
                <a:gd name="connsiteY32" fmla="*/ 1318400 h 1551278"/>
                <a:gd name="connsiteX33" fmla="*/ 2405809 w 4248038"/>
                <a:gd name="connsiteY33" fmla="*/ 1327456 h 1551278"/>
                <a:gd name="connsiteX34" fmla="*/ 1965395 w 4248038"/>
                <a:gd name="connsiteY34" fmla="*/ 1316191 h 1551278"/>
                <a:gd name="connsiteX35" fmla="*/ 1350053 w 4248038"/>
                <a:gd name="connsiteY35" fmla="*/ 1298743 h 1551278"/>
                <a:gd name="connsiteX36" fmla="*/ 928634 w 4248038"/>
                <a:gd name="connsiteY36" fmla="*/ 1270250 h 1551278"/>
                <a:gd name="connsiteX37" fmla="*/ 789044 w 4248038"/>
                <a:gd name="connsiteY37" fmla="*/ 1495979 h 1551278"/>
                <a:gd name="connsiteX38" fmla="*/ 510749 w 4248038"/>
                <a:gd name="connsiteY38" fmla="*/ 1512544 h 1551278"/>
                <a:gd name="connsiteX39" fmla="*/ 542775 w 4248038"/>
                <a:gd name="connsiteY39" fmla="*/ 1286153 h 1551278"/>
                <a:gd name="connsiteX40" fmla="*/ 363429 w 4248038"/>
                <a:gd name="connsiteY40" fmla="*/ 1289466 h 1551278"/>
                <a:gd name="connsiteX41" fmla="*/ 146535 w 4248038"/>
                <a:gd name="connsiteY41" fmla="*/ 1297417 h 1551278"/>
                <a:gd name="connsiteX42" fmla="*/ 7166 w 4248038"/>
                <a:gd name="connsiteY42" fmla="*/ 1114979 h 1551278"/>
                <a:gd name="connsiteX43" fmla="*/ 26161 w 4248038"/>
                <a:gd name="connsiteY43" fmla="*/ 497428 h 1551278"/>
                <a:gd name="connsiteX0" fmla="*/ 59291 w 4248038"/>
                <a:gd name="connsiteY0" fmla="*/ 303026 h 1520761"/>
                <a:gd name="connsiteX1" fmla="*/ 219201 w 4248038"/>
                <a:gd name="connsiteY1" fmla="*/ 117053 h 1520761"/>
                <a:gd name="connsiteX2" fmla="*/ 515829 w 4248038"/>
                <a:gd name="connsiteY2" fmla="*/ 185081 h 1520761"/>
                <a:gd name="connsiteX3" fmla="*/ 608594 w 4248038"/>
                <a:gd name="connsiteY3" fmla="*/ 453217 h 1520761"/>
                <a:gd name="connsiteX4" fmla="*/ 875404 w 4248038"/>
                <a:gd name="connsiteY4" fmla="*/ 454100 h 1520761"/>
                <a:gd name="connsiteX5" fmla="*/ 1482795 w 4248038"/>
                <a:gd name="connsiteY5" fmla="*/ 447474 h 1520761"/>
                <a:gd name="connsiteX6" fmla="*/ 1713162 w 4248038"/>
                <a:gd name="connsiteY6" fmla="*/ 278951 h 1520761"/>
                <a:gd name="connsiteX7" fmla="*/ 2034749 w 4248038"/>
                <a:gd name="connsiteY7" fmla="*/ 196566 h 1520761"/>
                <a:gd name="connsiteX8" fmla="*/ 2153797 w 4248038"/>
                <a:gd name="connsiteY8" fmla="*/ 236765 h 1520761"/>
                <a:gd name="connsiteX9" fmla="*/ 2171246 w 4248038"/>
                <a:gd name="connsiteY9" fmla="*/ 479500 h 1520761"/>
                <a:gd name="connsiteX10" fmla="*/ 2456389 w 4248038"/>
                <a:gd name="connsiteY10" fmla="*/ 434664 h 1520761"/>
                <a:gd name="connsiteX11" fmla="*/ 2458818 w 4248038"/>
                <a:gd name="connsiteY11" fmla="*/ 24288 h 1520761"/>
                <a:gd name="connsiteX12" fmla="*/ 3479235 w 4248038"/>
                <a:gd name="connsiteY12" fmla="*/ 50793 h 1520761"/>
                <a:gd name="connsiteX13" fmla="*/ 3505740 w 4248038"/>
                <a:gd name="connsiteY13" fmla="*/ 103801 h 1520761"/>
                <a:gd name="connsiteX14" fmla="*/ 3598505 w 4248038"/>
                <a:gd name="connsiteY14" fmla="*/ 143558 h 1520761"/>
                <a:gd name="connsiteX15" fmla="*/ 3678018 w 4248038"/>
                <a:gd name="connsiteY15" fmla="*/ 170062 h 1520761"/>
                <a:gd name="connsiteX16" fmla="*/ 3770783 w 4248038"/>
                <a:gd name="connsiteY16" fmla="*/ 196566 h 1520761"/>
                <a:gd name="connsiteX17" fmla="*/ 3850296 w 4248038"/>
                <a:gd name="connsiteY17" fmla="*/ 329088 h 1520761"/>
                <a:gd name="connsiteX18" fmla="*/ 3916557 w 4248038"/>
                <a:gd name="connsiteY18" fmla="*/ 395349 h 1520761"/>
                <a:gd name="connsiteX19" fmla="*/ 3943062 w 4248038"/>
                <a:gd name="connsiteY19" fmla="*/ 421853 h 1520761"/>
                <a:gd name="connsiteX20" fmla="*/ 4062331 w 4248038"/>
                <a:gd name="connsiteY20" fmla="*/ 514619 h 1520761"/>
                <a:gd name="connsiteX21" fmla="*/ 4115340 w 4248038"/>
                <a:gd name="connsiteY21" fmla="*/ 594132 h 1520761"/>
                <a:gd name="connsiteX22" fmla="*/ 4168349 w 4248038"/>
                <a:gd name="connsiteY22" fmla="*/ 673645 h 1520761"/>
                <a:gd name="connsiteX23" fmla="*/ 4221357 w 4248038"/>
                <a:gd name="connsiteY23" fmla="*/ 700149 h 1520761"/>
                <a:gd name="connsiteX24" fmla="*/ 4247862 w 4248038"/>
                <a:gd name="connsiteY24" fmla="*/ 739906 h 1520761"/>
                <a:gd name="connsiteX25" fmla="*/ 4155096 w 4248038"/>
                <a:gd name="connsiteY25" fmla="*/ 845923 h 1520761"/>
                <a:gd name="connsiteX26" fmla="*/ 4022575 w 4248038"/>
                <a:gd name="connsiteY26" fmla="*/ 965193 h 1520761"/>
                <a:gd name="connsiteX27" fmla="*/ 3982818 w 4248038"/>
                <a:gd name="connsiteY27" fmla="*/ 991697 h 1520761"/>
                <a:gd name="connsiteX28" fmla="*/ 3929809 w 4248038"/>
                <a:gd name="connsiteY28" fmla="*/ 1044706 h 1520761"/>
                <a:gd name="connsiteX29" fmla="*/ 3903305 w 4248038"/>
                <a:gd name="connsiteY29" fmla="*/ 1256740 h 1520761"/>
                <a:gd name="connsiteX30" fmla="*/ 3543067 w 4248038"/>
                <a:gd name="connsiteY30" fmla="*/ 1309307 h 1520761"/>
                <a:gd name="connsiteX31" fmla="*/ 3232082 w 4248038"/>
                <a:gd name="connsiteY31" fmla="*/ 1280815 h 1520761"/>
                <a:gd name="connsiteX32" fmla="*/ 2668202 w 4248038"/>
                <a:gd name="connsiteY32" fmla="*/ 1287883 h 1520761"/>
                <a:gd name="connsiteX33" fmla="*/ 2405809 w 4248038"/>
                <a:gd name="connsiteY33" fmla="*/ 1296939 h 1520761"/>
                <a:gd name="connsiteX34" fmla="*/ 1965395 w 4248038"/>
                <a:gd name="connsiteY34" fmla="*/ 1285674 h 1520761"/>
                <a:gd name="connsiteX35" fmla="*/ 1350053 w 4248038"/>
                <a:gd name="connsiteY35" fmla="*/ 1268226 h 1520761"/>
                <a:gd name="connsiteX36" fmla="*/ 928634 w 4248038"/>
                <a:gd name="connsiteY36" fmla="*/ 1239733 h 1520761"/>
                <a:gd name="connsiteX37" fmla="*/ 789044 w 4248038"/>
                <a:gd name="connsiteY37" fmla="*/ 1465462 h 1520761"/>
                <a:gd name="connsiteX38" fmla="*/ 510749 w 4248038"/>
                <a:gd name="connsiteY38" fmla="*/ 1482027 h 1520761"/>
                <a:gd name="connsiteX39" fmla="*/ 542775 w 4248038"/>
                <a:gd name="connsiteY39" fmla="*/ 1255636 h 1520761"/>
                <a:gd name="connsiteX40" fmla="*/ 363429 w 4248038"/>
                <a:gd name="connsiteY40" fmla="*/ 1258949 h 1520761"/>
                <a:gd name="connsiteX41" fmla="*/ 146535 w 4248038"/>
                <a:gd name="connsiteY41" fmla="*/ 1266900 h 1520761"/>
                <a:gd name="connsiteX42" fmla="*/ 7166 w 4248038"/>
                <a:gd name="connsiteY42" fmla="*/ 1084462 h 1520761"/>
                <a:gd name="connsiteX43" fmla="*/ 26161 w 4248038"/>
                <a:gd name="connsiteY43" fmla="*/ 466911 h 1520761"/>
                <a:gd name="connsiteX0" fmla="*/ 59291 w 4248038"/>
                <a:gd name="connsiteY0" fmla="*/ 252403 h 1470138"/>
                <a:gd name="connsiteX1" fmla="*/ 219201 w 4248038"/>
                <a:gd name="connsiteY1" fmla="*/ 66430 h 1470138"/>
                <a:gd name="connsiteX2" fmla="*/ 515829 w 4248038"/>
                <a:gd name="connsiteY2" fmla="*/ 134458 h 1470138"/>
                <a:gd name="connsiteX3" fmla="*/ 608594 w 4248038"/>
                <a:gd name="connsiteY3" fmla="*/ 402594 h 1470138"/>
                <a:gd name="connsiteX4" fmla="*/ 875404 w 4248038"/>
                <a:gd name="connsiteY4" fmla="*/ 403477 h 1470138"/>
                <a:gd name="connsiteX5" fmla="*/ 1482795 w 4248038"/>
                <a:gd name="connsiteY5" fmla="*/ 396851 h 1470138"/>
                <a:gd name="connsiteX6" fmla="*/ 1713162 w 4248038"/>
                <a:gd name="connsiteY6" fmla="*/ 228328 h 1470138"/>
                <a:gd name="connsiteX7" fmla="*/ 2034749 w 4248038"/>
                <a:gd name="connsiteY7" fmla="*/ 145943 h 1470138"/>
                <a:gd name="connsiteX8" fmla="*/ 2153797 w 4248038"/>
                <a:gd name="connsiteY8" fmla="*/ 186142 h 1470138"/>
                <a:gd name="connsiteX9" fmla="*/ 2171246 w 4248038"/>
                <a:gd name="connsiteY9" fmla="*/ 428877 h 1470138"/>
                <a:gd name="connsiteX10" fmla="*/ 2456389 w 4248038"/>
                <a:gd name="connsiteY10" fmla="*/ 384041 h 1470138"/>
                <a:gd name="connsiteX11" fmla="*/ 3164938 w 4248038"/>
                <a:gd name="connsiteY11" fmla="*/ 395305 h 1470138"/>
                <a:gd name="connsiteX12" fmla="*/ 3479235 w 4248038"/>
                <a:gd name="connsiteY12" fmla="*/ 170 h 1470138"/>
                <a:gd name="connsiteX13" fmla="*/ 3505740 w 4248038"/>
                <a:gd name="connsiteY13" fmla="*/ 53178 h 1470138"/>
                <a:gd name="connsiteX14" fmla="*/ 3598505 w 4248038"/>
                <a:gd name="connsiteY14" fmla="*/ 92935 h 1470138"/>
                <a:gd name="connsiteX15" fmla="*/ 3678018 w 4248038"/>
                <a:gd name="connsiteY15" fmla="*/ 119439 h 1470138"/>
                <a:gd name="connsiteX16" fmla="*/ 3770783 w 4248038"/>
                <a:gd name="connsiteY16" fmla="*/ 145943 h 1470138"/>
                <a:gd name="connsiteX17" fmla="*/ 3850296 w 4248038"/>
                <a:gd name="connsiteY17" fmla="*/ 278465 h 1470138"/>
                <a:gd name="connsiteX18" fmla="*/ 3916557 w 4248038"/>
                <a:gd name="connsiteY18" fmla="*/ 344726 h 1470138"/>
                <a:gd name="connsiteX19" fmla="*/ 3943062 w 4248038"/>
                <a:gd name="connsiteY19" fmla="*/ 371230 h 1470138"/>
                <a:gd name="connsiteX20" fmla="*/ 4062331 w 4248038"/>
                <a:gd name="connsiteY20" fmla="*/ 463996 h 1470138"/>
                <a:gd name="connsiteX21" fmla="*/ 4115340 w 4248038"/>
                <a:gd name="connsiteY21" fmla="*/ 543509 h 1470138"/>
                <a:gd name="connsiteX22" fmla="*/ 4168349 w 4248038"/>
                <a:gd name="connsiteY22" fmla="*/ 623022 h 1470138"/>
                <a:gd name="connsiteX23" fmla="*/ 4221357 w 4248038"/>
                <a:gd name="connsiteY23" fmla="*/ 649526 h 1470138"/>
                <a:gd name="connsiteX24" fmla="*/ 4247862 w 4248038"/>
                <a:gd name="connsiteY24" fmla="*/ 689283 h 1470138"/>
                <a:gd name="connsiteX25" fmla="*/ 4155096 w 4248038"/>
                <a:gd name="connsiteY25" fmla="*/ 795300 h 1470138"/>
                <a:gd name="connsiteX26" fmla="*/ 4022575 w 4248038"/>
                <a:gd name="connsiteY26" fmla="*/ 914570 h 1470138"/>
                <a:gd name="connsiteX27" fmla="*/ 3982818 w 4248038"/>
                <a:gd name="connsiteY27" fmla="*/ 941074 h 1470138"/>
                <a:gd name="connsiteX28" fmla="*/ 3929809 w 4248038"/>
                <a:gd name="connsiteY28" fmla="*/ 994083 h 1470138"/>
                <a:gd name="connsiteX29" fmla="*/ 3903305 w 4248038"/>
                <a:gd name="connsiteY29" fmla="*/ 1206117 h 1470138"/>
                <a:gd name="connsiteX30" fmla="*/ 3543067 w 4248038"/>
                <a:gd name="connsiteY30" fmla="*/ 1258684 h 1470138"/>
                <a:gd name="connsiteX31" fmla="*/ 3232082 w 4248038"/>
                <a:gd name="connsiteY31" fmla="*/ 1230192 h 1470138"/>
                <a:gd name="connsiteX32" fmla="*/ 2668202 w 4248038"/>
                <a:gd name="connsiteY32" fmla="*/ 1237260 h 1470138"/>
                <a:gd name="connsiteX33" fmla="*/ 2405809 w 4248038"/>
                <a:gd name="connsiteY33" fmla="*/ 1246316 h 1470138"/>
                <a:gd name="connsiteX34" fmla="*/ 1965395 w 4248038"/>
                <a:gd name="connsiteY34" fmla="*/ 1235051 h 1470138"/>
                <a:gd name="connsiteX35" fmla="*/ 1350053 w 4248038"/>
                <a:gd name="connsiteY35" fmla="*/ 1217603 h 1470138"/>
                <a:gd name="connsiteX36" fmla="*/ 928634 w 4248038"/>
                <a:gd name="connsiteY36" fmla="*/ 1189110 h 1470138"/>
                <a:gd name="connsiteX37" fmla="*/ 789044 w 4248038"/>
                <a:gd name="connsiteY37" fmla="*/ 1414839 h 1470138"/>
                <a:gd name="connsiteX38" fmla="*/ 510749 w 4248038"/>
                <a:gd name="connsiteY38" fmla="*/ 1431404 h 1470138"/>
                <a:gd name="connsiteX39" fmla="*/ 542775 w 4248038"/>
                <a:gd name="connsiteY39" fmla="*/ 1205013 h 1470138"/>
                <a:gd name="connsiteX40" fmla="*/ 363429 w 4248038"/>
                <a:gd name="connsiteY40" fmla="*/ 1208326 h 1470138"/>
                <a:gd name="connsiteX41" fmla="*/ 146535 w 4248038"/>
                <a:gd name="connsiteY41" fmla="*/ 1216277 h 1470138"/>
                <a:gd name="connsiteX42" fmla="*/ 7166 w 4248038"/>
                <a:gd name="connsiteY42" fmla="*/ 1033839 h 1470138"/>
                <a:gd name="connsiteX43" fmla="*/ 26161 w 4248038"/>
                <a:gd name="connsiteY43" fmla="*/ 416288 h 1470138"/>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71246 w 4248038"/>
                <a:gd name="connsiteY9" fmla="*/ 42888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29809 w 4248038"/>
                <a:gd name="connsiteY27" fmla="*/ 994086 h 1470141"/>
                <a:gd name="connsiteX28" fmla="*/ 3903305 w 4248038"/>
                <a:gd name="connsiteY28" fmla="*/ 1206120 h 1470141"/>
                <a:gd name="connsiteX29" fmla="*/ 3543067 w 4248038"/>
                <a:gd name="connsiteY29" fmla="*/ 1258687 h 1470141"/>
                <a:gd name="connsiteX30" fmla="*/ 3232082 w 4248038"/>
                <a:gd name="connsiteY30" fmla="*/ 1230195 h 1470141"/>
                <a:gd name="connsiteX31" fmla="*/ 2668202 w 4248038"/>
                <a:gd name="connsiteY31" fmla="*/ 1237263 h 1470141"/>
                <a:gd name="connsiteX32" fmla="*/ 2405809 w 4248038"/>
                <a:gd name="connsiteY32" fmla="*/ 1246319 h 1470141"/>
                <a:gd name="connsiteX33" fmla="*/ 1965395 w 4248038"/>
                <a:gd name="connsiteY33" fmla="*/ 1235054 h 1470141"/>
                <a:gd name="connsiteX34" fmla="*/ 1350053 w 4248038"/>
                <a:gd name="connsiteY34" fmla="*/ 1217606 h 1470141"/>
                <a:gd name="connsiteX35" fmla="*/ 928634 w 4248038"/>
                <a:gd name="connsiteY35" fmla="*/ 1189113 h 1470141"/>
                <a:gd name="connsiteX36" fmla="*/ 789044 w 4248038"/>
                <a:gd name="connsiteY36" fmla="*/ 1414842 h 1470141"/>
                <a:gd name="connsiteX37" fmla="*/ 510749 w 4248038"/>
                <a:gd name="connsiteY37" fmla="*/ 1431407 h 1470141"/>
                <a:gd name="connsiteX38" fmla="*/ 542775 w 4248038"/>
                <a:gd name="connsiteY38" fmla="*/ 1205016 h 1470141"/>
                <a:gd name="connsiteX39" fmla="*/ 363429 w 4248038"/>
                <a:gd name="connsiteY39" fmla="*/ 1208329 h 1470141"/>
                <a:gd name="connsiteX40" fmla="*/ 146535 w 4248038"/>
                <a:gd name="connsiteY40" fmla="*/ 1216280 h 1470141"/>
                <a:gd name="connsiteX41" fmla="*/ 7166 w 4248038"/>
                <a:gd name="connsiteY41" fmla="*/ 1033842 h 1470141"/>
                <a:gd name="connsiteX42" fmla="*/ 26161 w 4248038"/>
                <a:gd name="connsiteY42"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3929809 w 4248038"/>
                <a:gd name="connsiteY26" fmla="*/ 994086 h 1470141"/>
                <a:gd name="connsiteX27" fmla="*/ 3903305 w 4248038"/>
                <a:gd name="connsiteY27" fmla="*/ 1206120 h 1470141"/>
                <a:gd name="connsiteX28" fmla="*/ 3543067 w 4248038"/>
                <a:gd name="connsiteY28" fmla="*/ 1258687 h 1470141"/>
                <a:gd name="connsiteX29" fmla="*/ 3232082 w 4248038"/>
                <a:gd name="connsiteY29" fmla="*/ 1230195 h 1470141"/>
                <a:gd name="connsiteX30" fmla="*/ 2668202 w 4248038"/>
                <a:gd name="connsiteY30" fmla="*/ 1237263 h 1470141"/>
                <a:gd name="connsiteX31" fmla="*/ 2405809 w 4248038"/>
                <a:gd name="connsiteY31" fmla="*/ 1246319 h 1470141"/>
                <a:gd name="connsiteX32" fmla="*/ 1965395 w 4248038"/>
                <a:gd name="connsiteY32" fmla="*/ 1235054 h 1470141"/>
                <a:gd name="connsiteX33" fmla="*/ 1350053 w 4248038"/>
                <a:gd name="connsiteY33" fmla="*/ 1217606 h 1470141"/>
                <a:gd name="connsiteX34" fmla="*/ 928634 w 4248038"/>
                <a:gd name="connsiteY34" fmla="*/ 1189113 h 1470141"/>
                <a:gd name="connsiteX35" fmla="*/ 789044 w 4248038"/>
                <a:gd name="connsiteY35" fmla="*/ 1414842 h 1470141"/>
                <a:gd name="connsiteX36" fmla="*/ 510749 w 4248038"/>
                <a:gd name="connsiteY36" fmla="*/ 1431407 h 1470141"/>
                <a:gd name="connsiteX37" fmla="*/ 542775 w 4248038"/>
                <a:gd name="connsiteY37" fmla="*/ 1205016 h 1470141"/>
                <a:gd name="connsiteX38" fmla="*/ 363429 w 4248038"/>
                <a:gd name="connsiteY38" fmla="*/ 1208329 h 1470141"/>
                <a:gd name="connsiteX39" fmla="*/ 146535 w 4248038"/>
                <a:gd name="connsiteY39" fmla="*/ 1216280 h 1470141"/>
                <a:gd name="connsiteX40" fmla="*/ 7166 w 4248038"/>
                <a:gd name="connsiteY40" fmla="*/ 1033842 h 1470141"/>
                <a:gd name="connsiteX41" fmla="*/ 26161 w 4248038"/>
                <a:gd name="connsiteY41"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3990769 w 4248038"/>
                <a:gd name="connsiteY26" fmla="*/ 994086 h 1470141"/>
                <a:gd name="connsiteX27" fmla="*/ 3903305 w 4248038"/>
                <a:gd name="connsiteY27" fmla="*/ 1206120 h 1470141"/>
                <a:gd name="connsiteX28" fmla="*/ 3543067 w 4248038"/>
                <a:gd name="connsiteY28" fmla="*/ 1258687 h 1470141"/>
                <a:gd name="connsiteX29" fmla="*/ 3232082 w 4248038"/>
                <a:gd name="connsiteY29" fmla="*/ 1230195 h 1470141"/>
                <a:gd name="connsiteX30" fmla="*/ 2668202 w 4248038"/>
                <a:gd name="connsiteY30" fmla="*/ 1237263 h 1470141"/>
                <a:gd name="connsiteX31" fmla="*/ 2405809 w 4248038"/>
                <a:gd name="connsiteY31" fmla="*/ 1246319 h 1470141"/>
                <a:gd name="connsiteX32" fmla="*/ 1965395 w 4248038"/>
                <a:gd name="connsiteY32" fmla="*/ 1235054 h 1470141"/>
                <a:gd name="connsiteX33" fmla="*/ 1350053 w 4248038"/>
                <a:gd name="connsiteY33" fmla="*/ 1217606 h 1470141"/>
                <a:gd name="connsiteX34" fmla="*/ 928634 w 4248038"/>
                <a:gd name="connsiteY34" fmla="*/ 1189113 h 1470141"/>
                <a:gd name="connsiteX35" fmla="*/ 789044 w 4248038"/>
                <a:gd name="connsiteY35" fmla="*/ 1414842 h 1470141"/>
                <a:gd name="connsiteX36" fmla="*/ 510749 w 4248038"/>
                <a:gd name="connsiteY36" fmla="*/ 1431407 h 1470141"/>
                <a:gd name="connsiteX37" fmla="*/ 542775 w 4248038"/>
                <a:gd name="connsiteY37" fmla="*/ 1205016 h 1470141"/>
                <a:gd name="connsiteX38" fmla="*/ 363429 w 4248038"/>
                <a:gd name="connsiteY38" fmla="*/ 1208329 h 1470141"/>
                <a:gd name="connsiteX39" fmla="*/ 146535 w 4248038"/>
                <a:gd name="connsiteY39" fmla="*/ 1216280 h 1470141"/>
                <a:gd name="connsiteX40" fmla="*/ 7166 w 4248038"/>
                <a:gd name="connsiteY40" fmla="*/ 1033842 h 1470141"/>
                <a:gd name="connsiteX41" fmla="*/ 26161 w 4248038"/>
                <a:gd name="connsiteY41" fmla="*/ 416291 h 1470141"/>
                <a:gd name="connsiteX0" fmla="*/ 59291 w 4259629"/>
                <a:gd name="connsiteY0" fmla="*/ 252406 h 1470141"/>
                <a:gd name="connsiteX1" fmla="*/ 219201 w 4259629"/>
                <a:gd name="connsiteY1" fmla="*/ 66433 h 1470141"/>
                <a:gd name="connsiteX2" fmla="*/ 515829 w 4259629"/>
                <a:gd name="connsiteY2" fmla="*/ 134461 h 1470141"/>
                <a:gd name="connsiteX3" fmla="*/ 608594 w 4259629"/>
                <a:gd name="connsiteY3" fmla="*/ 402597 h 1470141"/>
                <a:gd name="connsiteX4" fmla="*/ 875404 w 4259629"/>
                <a:gd name="connsiteY4" fmla="*/ 403480 h 1470141"/>
                <a:gd name="connsiteX5" fmla="*/ 1482795 w 4259629"/>
                <a:gd name="connsiteY5" fmla="*/ 396854 h 1470141"/>
                <a:gd name="connsiteX6" fmla="*/ 1713162 w 4259629"/>
                <a:gd name="connsiteY6" fmla="*/ 228331 h 1470141"/>
                <a:gd name="connsiteX7" fmla="*/ 2034749 w 4259629"/>
                <a:gd name="connsiteY7" fmla="*/ 145946 h 1470141"/>
                <a:gd name="connsiteX8" fmla="*/ 2153797 w 4259629"/>
                <a:gd name="connsiteY8" fmla="*/ 186145 h 1470141"/>
                <a:gd name="connsiteX9" fmla="*/ 2181406 w 4259629"/>
                <a:gd name="connsiteY9" fmla="*/ 383160 h 1470141"/>
                <a:gd name="connsiteX10" fmla="*/ 2466549 w 4259629"/>
                <a:gd name="connsiteY10" fmla="*/ 434844 h 1470141"/>
                <a:gd name="connsiteX11" fmla="*/ 3164938 w 4259629"/>
                <a:gd name="connsiteY11" fmla="*/ 395308 h 1470141"/>
                <a:gd name="connsiteX12" fmla="*/ 3479235 w 4259629"/>
                <a:gd name="connsiteY12" fmla="*/ 173 h 1470141"/>
                <a:gd name="connsiteX13" fmla="*/ 3505740 w 4259629"/>
                <a:gd name="connsiteY13" fmla="*/ 53181 h 1470141"/>
                <a:gd name="connsiteX14" fmla="*/ 3598505 w 4259629"/>
                <a:gd name="connsiteY14" fmla="*/ 92938 h 1470141"/>
                <a:gd name="connsiteX15" fmla="*/ 3678018 w 4259629"/>
                <a:gd name="connsiteY15" fmla="*/ 119442 h 1470141"/>
                <a:gd name="connsiteX16" fmla="*/ 3770783 w 4259629"/>
                <a:gd name="connsiteY16" fmla="*/ 145946 h 1470141"/>
                <a:gd name="connsiteX17" fmla="*/ 3850296 w 4259629"/>
                <a:gd name="connsiteY17" fmla="*/ 278468 h 1470141"/>
                <a:gd name="connsiteX18" fmla="*/ 3916557 w 4259629"/>
                <a:gd name="connsiteY18" fmla="*/ 344729 h 1470141"/>
                <a:gd name="connsiteX19" fmla="*/ 3943062 w 4259629"/>
                <a:gd name="connsiteY19" fmla="*/ 371233 h 1470141"/>
                <a:gd name="connsiteX20" fmla="*/ 4062331 w 4259629"/>
                <a:gd name="connsiteY20" fmla="*/ 463999 h 1470141"/>
                <a:gd name="connsiteX21" fmla="*/ 4115340 w 4259629"/>
                <a:gd name="connsiteY21" fmla="*/ 543512 h 1470141"/>
                <a:gd name="connsiteX22" fmla="*/ 4168349 w 4259629"/>
                <a:gd name="connsiteY22" fmla="*/ 623025 h 1470141"/>
                <a:gd name="connsiteX23" fmla="*/ 4221357 w 4259629"/>
                <a:gd name="connsiteY23" fmla="*/ 649529 h 1470141"/>
                <a:gd name="connsiteX24" fmla="*/ 4247862 w 4259629"/>
                <a:gd name="connsiteY24" fmla="*/ 689286 h 1470141"/>
                <a:gd name="connsiteX25" fmla="*/ 4012856 w 4259629"/>
                <a:gd name="connsiteY25" fmla="*/ 744503 h 1470141"/>
                <a:gd name="connsiteX26" fmla="*/ 3990769 w 4259629"/>
                <a:gd name="connsiteY26" fmla="*/ 994086 h 1470141"/>
                <a:gd name="connsiteX27" fmla="*/ 3903305 w 4259629"/>
                <a:gd name="connsiteY27" fmla="*/ 1206120 h 1470141"/>
                <a:gd name="connsiteX28" fmla="*/ 3543067 w 4259629"/>
                <a:gd name="connsiteY28" fmla="*/ 1258687 h 1470141"/>
                <a:gd name="connsiteX29" fmla="*/ 3232082 w 4259629"/>
                <a:gd name="connsiteY29" fmla="*/ 1230195 h 1470141"/>
                <a:gd name="connsiteX30" fmla="*/ 2668202 w 4259629"/>
                <a:gd name="connsiteY30" fmla="*/ 1237263 h 1470141"/>
                <a:gd name="connsiteX31" fmla="*/ 2405809 w 4259629"/>
                <a:gd name="connsiteY31" fmla="*/ 1246319 h 1470141"/>
                <a:gd name="connsiteX32" fmla="*/ 1965395 w 4259629"/>
                <a:gd name="connsiteY32" fmla="*/ 1235054 h 1470141"/>
                <a:gd name="connsiteX33" fmla="*/ 1350053 w 4259629"/>
                <a:gd name="connsiteY33" fmla="*/ 1217606 h 1470141"/>
                <a:gd name="connsiteX34" fmla="*/ 928634 w 4259629"/>
                <a:gd name="connsiteY34" fmla="*/ 1189113 h 1470141"/>
                <a:gd name="connsiteX35" fmla="*/ 789044 w 4259629"/>
                <a:gd name="connsiteY35" fmla="*/ 1414842 h 1470141"/>
                <a:gd name="connsiteX36" fmla="*/ 510749 w 4259629"/>
                <a:gd name="connsiteY36" fmla="*/ 1431407 h 1470141"/>
                <a:gd name="connsiteX37" fmla="*/ 542775 w 4259629"/>
                <a:gd name="connsiteY37" fmla="*/ 1205016 h 1470141"/>
                <a:gd name="connsiteX38" fmla="*/ 363429 w 4259629"/>
                <a:gd name="connsiteY38" fmla="*/ 1208329 h 1470141"/>
                <a:gd name="connsiteX39" fmla="*/ 146535 w 4259629"/>
                <a:gd name="connsiteY39" fmla="*/ 1216280 h 1470141"/>
                <a:gd name="connsiteX40" fmla="*/ 7166 w 4259629"/>
                <a:gd name="connsiteY40" fmla="*/ 1033842 h 1470141"/>
                <a:gd name="connsiteX41" fmla="*/ 26161 w 4259629"/>
                <a:gd name="connsiteY41" fmla="*/ 416291 h 1470141"/>
                <a:gd name="connsiteX0" fmla="*/ 59291 w 4259629"/>
                <a:gd name="connsiteY0" fmla="*/ 252406 h 1470141"/>
                <a:gd name="connsiteX1" fmla="*/ 219201 w 4259629"/>
                <a:gd name="connsiteY1" fmla="*/ 66433 h 1470141"/>
                <a:gd name="connsiteX2" fmla="*/ 515829 w 4259629"/>
                <a:gd name="connsiteY2" fmla="*/ 134461 h 1470141"/>
                <a:gd name="connsiteX3" fmla="*/ 608594 w 4259629"/>
                <a:gd name="connsiteY3" fmla="*/ 402597 h 1470141"/>
                <a:gd name="connsiteX4" fmla="*/ 875404 w 4259629"/>
                <a:gd name="connsiteY4" fmla="*/ 403480 h 1470141"/>
                <a:gd name="connsiteX5" fmla="*/ 1482795 w 4259629"/>
                <a:gd name="connsiteY5" fmla="*/ 396854 h 1470141"/>
                <a:gd name="connsiteX6" fmla="*/ 1713162 w 4259629"/>
                <a:gd name="connsiteY6" fmla="*/ 228331 h 1470141"/>
                <a:gd name="connsiteX7" fmla="*/ 2034749 w 4259629"/>
                <a:gd name="connsiteY7" fmla="*/ 145946 h 1470141"/>
                <a:gd name="connsiteX8" fmla="*/ 2153797 w 4259629"/>
                <a:gd name="connsiteY8" fmla="*/ 186145 h 1470141"/>
                <a:gd name="connsiteX9" fmla="*/ 2181406 w 4259629"/>
                <a:gd name="connsiteY9" fmla="*/ 383160 h 1470141"/>
                <a:gd name="connsiteX10" fmla="*/ 2466549 w 4259629"/>
                <a:gd name="connsiteY10" fmla="*/ 434844 h 1470141"/>
                <a:gd name="connsiteX11" fmla="*/ 3164938 w 4259629"/>
                <a:gd name="connsiteY11" fmla="*/ 395308 h 1470141"/>
                <a:gd name="connsiteX12" fmla="*/ 3479235 w 4259629"/>
                <a:gd name="connsiteY12" fmla="*/ 173 h 1470141"/>
                <a:gd name="connsiteX13" fmla="*/ 3505740 w 4259629"/>
                <a:gd name="connsiteY13" fmla="*/ 53181 h 1470141"/>
                <a:gd name="connsiteX14" fmla="*/ 3598505 w 4259629"/>
                <a:gd name="connsiteY14" fmla="*/ 92938 h 1470141"/>
                <a:gd name="connsiteX15" fmla="*/ 3678018 w 4259629"/>
                <a:gd name="connsiteY15" fmla="*/ 119442 h 1470141"/>
                <a:gd name="connsiteX16" fmla="*/ 3770783 w 4259629"/>
                <a:gd name="connsiteY16" fmla="*/ 145946 h 1470141"/>
                <a:gd name="connsiteX17" fmla="*/ 3850296 w 4259629"/>
                <a:gd name="connsiteY17" fmla="*/ 278468 h 1470141"/>
                <a:gd name="connsiteX18" fmla="*/ 3916557 w 4259629"/>
                <a:gd name="connsiteY18" fmla="*/ 344729 h 1470141"/>
                <a:gd name="connsiteX19" fmla="*/ 3943062 w 4259629"/>
                <a:gd name="connsiteY19" fmla="*/ 371233 h 1470141"/>
                <a:gd name="connsiteX20" fmla="*/ 4062331 w 4259629"/>
                <a:gd name="connsiteY20" fmla="*/ 463999 h 1470141"/>
                <a:gd name="connsiteX21" fmla="*/ 4115340 w 4259629"/>
                <a:gd name="connsiteY21" fmla="*/ 543512 h 1470141"/>
                <a:gd name="connsiteX22" fmla="*/ 4168349 w 4259629"/>
                <a:gd name="connsiteY22" fmla="*/ 623025 h 1470141"/>
                <a:gd name="connsiteX23" fmla="*/ 4221357 w 4259629"/>
                <a:gd name="connsiteY23" fmla="*/ 649529 h 1470141"/>
                <a:gd name="connsiteX24" fmla="*/ 4247862 w 4259629"/>
                <a:gd name="connsiteY24" fmla="*/ 689286 h 1470141"/>
                <a:gd name="connsiteX25" fmla="*/ 4012856 w 4259629"/>
                <a:gd name="connsiteY25" fmla="*/ 744503 h 1470141"/>
                <a:gd name="connsiteX26" fmla="*/ 3990769 w 4259629"/>
                <a:gd name="connsiteY26" fmla="*/ 994086 h 1470141"/>
                <a:gd name="connsiteX27" fmla="*/ 3903305 w 4259629"/>
                <a:gd name="connsiteY27" fmla="*/ 1206120 h 1470141"/>
                <a:gd name="connsiteX28" fmla="*/ 3543067 w 4259629"/>
                <a:gd name="connsiteY28" fmla="*/ 1258687 h 1470141"/>
                <a:gd name="connsiteX29" fmla="*/ 3232082 w 4259629"/>
                <a:gd name="connsiteY29" fmla="*/ 1230195 h 1470141"/>
                <a:gd name="connsiteX30" fmla="*/ 2668202 w 4259629"/>
                <a:gd name="connsiteY30" fmla="*/ 1237263 h 1470141"/>
                <a:gd name="connsiteX31" fmla="*/ 2405809 w 4259629"/>
                <a:gd name="connsiteY31" fmla="*/ 1246319 h 1470141"/>
                <a:gd name="connsiteX32" fmla="*/ 1965395 w 4259629"/>
                <a:gd name="connsiteY32" fmla="*/ 1235054 h 1470141"/>
                <a:gd name="connsiteX33" fmla="*/ 1350053 w 4259629"/>
                <a:gd name="connsiteY33" fmla="*/ 1217606 h 1470141"/>
                <a:gd name="connsiteX34" fmla="*/ 928634 w 4259629"/>
                <a:gd name="connsiteY34" fmla="*/ 1189113 h 1470141"/>
                <a:gd name="connsiteX35" fmla="*/ 789044 w 4259629"/>
                <a:gd name="connsiteY35" fmla="*/ 1414842 h 1470141"/>
                <a:gd name="connsiteX36" fmla="*/ 510749 w 4259629"/>
                <a:gd name="connsiteY36" fmla="*/ 1431407 h 1470141"/>
                <a:gd name="connsiteX37" fmla="*/ 542775 w 4259629"/>
                <a:gd name="connsiteY37" fmla="*/ 1205016 h 1470141"/>
                <a:gd name="connsiteX38" fmla="*/ 363429 w 4259629"/>
                <a:gd name="connsiteY38" fmla="*/ 1208329 h 1470141"/>
                <a:gd name="connsiteX39" fmla="*/ 146535 w 4259629"/>
                <a:gd name="connsiteY39" fmla="*/ 1216280 h 1470141"/>
                <a:gd name="connsiteX40" fmla="*/ 7166 w 4259629"/>
                <a:gd name="connsiteY40" fmla="*/ 1033842 h 1470141"/>
                <a:gd name="connsiteX41" fmla="*/ 26161 w 4259629"/>
                <a:gd name="connsiteY41" fmla="*/ 416291 h 1470141"/>
                <a:gd name="connsiteX0" fmla="*/ 59291 w 4259629"/>
                <a:gd name="connsiteY0" fmla="*/ 252406 h 1470141"/>
                <a:gd name="connsiteX1" fmla="*/ 219201 w 4259629"/>
                <a:gd name="connsiteY1" fmla="*/ 66433 h 1470141"/>
                <a:gd name="connsiteX2" fmla="*/ 515829 w 4259629"/>
                <a:gd name="connsiteY2" fmla="*/ 134461 h 1470141"/>
                <a:gd name="connsiteX3" fmla="*/ 608594 w 4259629"/>
                <a:gd name="connsiteY3" fmla="*/ 402597 h 1470141"/>
                <a:gd name="connsiteX4" fmla="*/ 875404 w 4259629"/>
                <a:gd name="connsiteY4" fmla="*/ 403480 h 1470141"/>
                <a:gd name="connsiteX5" fmla="*/ 1482795 w 4259629"/>
                <a:gd name="connsiteY5" fmla="*/ 396854 h 1470141"/>
                <a:gd name="connsiteX6" fmla="*/ 1713162 w 4259629"/>
                <a:gd name="connsiteY6" fmla="*/ 228331 h 1470141"/>
                <a:gd name="connsiteX7" fmla="*/ 2034749 w 4259629"/>
                <a:gd name="connsiteY7" fmla="*/ 145946 h 1470141"/>
                <a:gd name="connsiteX8" fmla="*/ 2153797 w 4259629"/>
                <a:gd name="connsiteY8" fmla="*/ 186145 h 1470141"/>
                <a:gd name="connsiteX9" fmla="*/ 2181406 w 4259629"/>
                <a:gd name="connsiteY9" fmla="*/ 383160 h 1470141"/>
                <a:gd name="connsiteX10" fmla="*/ 2466549 w 4259629"/>
                <a:gd name="connsiteY10" fmla="*/ 434844 h 1470141"/>
                <a:gd name="connsiteX11" fmla="*/ 3164938 w 4259629"/>
                <a:gd name="connsiteY11" fmla="*/ 395308 h 1470141"/>
                <a:gd name="connsiteX12" fmla="*/ 3479235 w 4259629"/>
                <a:gd name="connsiteY12" fmla="*/ 173 h 1470141"/>
                <a:gd name="connsiteX13" fmla="*/ 3505740 w 4259629"/>
                <a:gd name="connsiteY13" fmla="*/ 53181 h 1470141"/>
                <a:gd name="connsiteX14" fmla="*/ 3598505 w 4259629"/>
                <a:gd name="connsiteY14" fmla="*/ 92938 h 1470141"/>
                <a:gd name="connsiteX15" fmla="*/ 3678018 w 4259629"/>
                <a:gd name="connsiteY15" fmla="*/ 119442 h 1470141"/>
                <a:gd name="connsiteX16" fmla="*/ 3770783 w 4259629"/>
                <a:gd name="connsiteY16" fmla="*/ 145946 h 1470141"/>
                <a:gd name="connsiteX17" fmla="*/ 3850296 w 4259629"/>
                <a:gd name="connsiteY17" fmla="*/ 278468 h 1470141"/>
                <a:gd name="connsiteX18" fmla="*/ 3916557 w 4259629"/>
                <a:gd name="connsiteY18" fmla="*/ 344729 h 1470141"/>
                <a:gd name="connsiteX19" fmla="*/ 3943062 w 4259629"/>
                <a:gd name="connsiteY19" fmla="*/ 371233 h 1470141"/>
                <a:gd name="connsiteX20" fmla="*/ 4062331 w 4259629"/>
                <a:gd name="connsiteY20" fmla="*/ 463999 h 1470141"/>
                <a:gd name="connsiteX21" fmla="*/ 4115340 w 4259629"/>
                <a:gd name="connsiteY21" fmla="*/ 543512 h 1470141"/>
                <a:gd name="connsiteX22" fmla="*/ 4168349 w 4259629"/>
                <a:gd name="connsiteY22" fmla="*/ 623025 h 1470141"/>
                <a:gd name="connsiteX23" fmla="*/ 4221357 w 4259629"/>
                <a:gd name="connsiteY23" fmla="*/ 649529 h 1470141"/>
                <a:gd name="connsiteX24" fmla="*/ 4247862 w 4259629"/>
                <a:gd name="connsiteY24" fmla="*/ 689286 h 1470141"/>
                <a:gd name="connsiteX25" fmla="*/ 4012856 w 4259629"/>
                <a:gd name="connsiteY25" fmla="*/ 744503 h 1470141"/>
                <a:gd name="connsiteX26" fmla="*/ 3990769 w 4259629"/>
                <a:gd name="connsiteY26" fmla="*/ 994086 h 1470141"/>
                <a:gd name="connsiteX27" fmla="*/ 3903305 w 4259629"/>
                <a:gd name="connsiteY27" fmla="*/ 1206120 h 1470141"/>
                <a:gd name="connsiteX28" fmla="*/ 3543067 w 4259629"/>
                <a:gd name="connsiteY28" fmla="*/ 1258687 h 1470141"/>
                <a:gd name="connsiteX29" fmla="*/ 3232082 w 4259629"/>
                <a:gd name="connsiteY29" fmla="*/ 1230195 h 1470141"/>
                <a:gd name="connsiteX30" fmla="*/ 2668202 w 4259629"/>
                <a:gd name="connsiteY30" fmla="*/ 1237263 h 1470141"/>
                <a:gd name="connsiteX31" fmla="*/ 2405809 w 4259629"/>
                <a:gd name="connsiteY31" fmla="*/ 1246319 h 1470141"/>
                <a:gd name="connsiteX32" fmla="*/ 1965395 w 4259629"/>
                <a:gd name="connsiteY32" fmla="*/ 1235054 h 1470141"/>
                <a:gd name="connsiteX33" fmla="*/ 1350053 w 4259629"/>
                <a:gd name="connsiteY33" fmla="*/ 1217606 h 1470141"/>
                <a:gd name="connsiteX34" fmla="*/ 928634 w 4259629"/>
                <a:gd name="connsiteY34" fmla="*/ 1189113 h 1470141"/>
                <a:gd name="connsiteX35" fmla="*/ 789044 w 4259629"/>
                <a:gd name="connsiteY35" fmla="*/ 1414842 h 1470141"/>
                <a:gd name="connsiteX36" fmla="*/ 510749 w 4259629"/>
                <a:gd name="connsiteY36" fmla="*/ 1431407 h 1470141"/>
                <a:gd name="connsiteX37" fmla="*/ 542775 w 4259629"/>
                <a:gd name="connsiteY37" fmla="*/ 1205016 h 1470141"/>
                <a:gd name="connsiteX38" fmla="*/ 363429 w 4259629"/>
                <a:gd name="connsiteY38" fmla="*/ 1208329 h 1470141"/>
                <a:gd name="connsiteX39" fmla="*/ 146535 w 4259629"/>
                <a:gd name="connsiteY39" fmla="*/ 1216280 h 1470141"/>
                <a:gd name="connsiteX40" fmla="*/ 7166 w 4259629"/>
                <a:gd name="connsiteY40" fmla="*/ 1033842 h 1470141"/>
                <a:gd name="connsiteX41" fmla="*/ 26161 w 4259629"/>
                <a:gd name="connsiteY41" fmla="*/ 416291 h 1470141"/>
                <a:gd name="connsiteX0" fmla="*/ 59291 w 4252805"/>
                <a:gd name="connsiteY0" fmla="*/ 252406 h 1470141"/>
                <a:gd name="connsiteX1" fmla="*/ 219201 w 4252805"/>
                <a:gd name="connsiteY1" fmla="*/ 66433 h 1470141"/>
                <a:gd name="connsiteX2" fmla="*/ 515829 w 4252805"/>
                <a:gd name="connsiteY2" fmla="*/ 134461 h 1470141"/>
                <a:gd name="connsiteX3" fmla="*/ 608594 w 4252805"/>
                <a:gd name="connsiteY3" fmla="*/ 402597 h 1470141"/>
                <a:gd name="connsiteX4" fmla="*/ 875404 w 4252805"/>
                <a:gd name="connsiteY4" fmla="*/ 403480 h 1470141"/>
                <a:gd name="connsiteX5" fmla="*/ 1482795 w 4252805"/>
                <a:gd name="connsiteY5" fmla="*/ 396854 h 1470141"/>
                <a:gd name="connsiteX6" fmla="*/ 1713162 w 4252805"/>
                <a:gd name="connsiteY6" fmla="*/ 228331 h 1470141"/>
                <a:gd name="connsiteX7" fmla="*/ 2034749 w 4252805"/>
                <a:gd name="connsiteY7" fmla="*/ 145946 h 1470141"/>
                <a:gd name="connsiteX8" fmla="*/ 2153797 w 4252805"/>
                <a:gd name="connsiteY8" fmla="*/ 186145 h 1470141"/>
                <a:gd name="connsiteX9" fmla="*/ 2181406 w 4252805"/>
                <a:gd name="connsiteY9" fmla="*/ 383160 h 1470141"/>
                <a:gd name="connsiteX10" fmla="*/ 2466549 w 4252805"/>
                <a:gd name="connsiteY10" fmla="*/ 434844 h 1470141"/>
                <a:gd name="connsiteX11" fmla="*/ 3164938 w 4252805"/>
                <a:gd name="connsiteY11" fmla="*/ 395308 h 1470141"/>
                <a:gd name="connsiteX12" fmla="*/ 3479235 w 4252805"/>
                <a:gd name="connsiteY12" fmla="*/ 173 h 1470141"/>
                <a:gd name="connsiteX13" fmla="*/ 3505740 w 4252805"/>
                <a:gd name="connsiteY13" fmla="*/ 53181 h 1470141"/>
                <a:gd name="connsiteX14" fmla="*/ 3598505 w 4252805"/>
                <a:gd name="connsiteY14" fmla="*/ 92938 h 1470141"/>
                <a:gd name="connsiteX15" fmla="*/ 3678018 w 4252805"/>
                <a:gd name="connsiteY15" fmla="*/ 119442 h 1470141"/>
                <a:gd name="connsiteX16" fmla="*/ 3770783 w 4252805"/>
                <a:gd name="connsiteY16" fmla="*/ 145946 h 1470141"/>
                <a:gd name="connsiteX17" fmla="*/ 3850296 w 4252805"/>
                <a:gd name="connsiteY17" fmla="*/ 278468 h 1470141"/>
                <a:gd name="connsiteX18" fmla="*/ 3916557 w 4252805"/>
                <a:gd name="connsiteY18" fmla="*/ 344729 h 1470141"/>
                <a:gd name="connsiteX19" fmla="*/ 3943062 w 4252805"/>
                <a:gd name="connsiteY19" fmla="*/ 371233 h 1470141"/>
                <a:gd name="connsiteX20" fmla="*/ 4062331 w 4252805"/>
                <a:gd name="connsiteY20" fmla="*/ 463999 h 1470141"/>
                <a:gd name="connsiteX21" fmla="*/ 4115340 w 4252805"/>
                <a:gd name="connsiteY21" fmla="*/ 543512 h 1470141"/>
                <a:gd name="connsiteX22" fmla="*/ 4168349 w 4252805"/>
                <a:gd name="connsiteY22" fmla="*/ 623025 h 1470141"/>
                <a:gd name="connsiteX23" fmla="*/ 4247862 w 4252805"/>
                <a:gd name="connsiteY23" fmla="*/ 689286 h 1470141"/>
                <a:gd name="connsiteX24" fmla="*/ 4012856 w 4252805"/>
                <a:gd name="connsiteY24" fmla="*/ 744503 h 1470141"/>
                <a:gd name="connsiteX25" fmla="*/ 3990769 w 4252805"/>
                <a:gd name="connsiteY25" fmla="*/ 994086 h 1470141"/>
                <a:gd name="connsiteX26" fmla="*/ 3903305 w 4252805"/>
                <a:gd name="connsiteY26" fmla="*/ 1206120 h 1470141"/>
                <a:gd name="connsiteX27" fmla="*/ 3543067 w 4252805"/>
                <a:gd name="connsiteY27" fmla="*/ 1258687 h 1470141"/>
                <a:gd name="connsiteX28" fmla="*/ 3232082 w 4252805"/>
                <a:gd name="connsiteY28" fmla="*/ 1230195 h 1470141"/>
                <a:gd name="connsiteX29" fmla="*/ 2668202 w 4252805"/>
                <a:gd name="connsiteY29" fmla="*/ 1237263 h 1470141"/>
                <a:gd name="connsiteX30" fmla="*/ 2405809 w 4252805"/>
                <a:gd name="connsiteY30" fmla="*/ 1246319 h 1470141"/>
                <a:gd name="connsiteX31" fmla="*/ 1965395 w 4252805"/>
                <a:gd name="connsiteY31" fmla="*/ 1235054 h 1470141"/>
                <a:gd name="connsiteX32" fmla="*/ 1350053 w 4252805"/>
                <a:gd name="connsiteY32" fmla="*/ 1217606 h 1470141"/>
                <a:gd name="connsiteX33" fmla="*/ 928634 w 4252805"/>
                <a:gd name="connsiteY33" fmla="*/ 1189113 h 1470141"/>
                <a:gd name="connsiteX34" fmla="*/ 789044 w 4252805"/>
                <a:gd name="connsiteY34" fmla="*/ 1414842 h 1470141"/>
                <a:gd name="connsiteX35" fmla="*/ 510749 w 4252805"/>
                <a:gd name="connsiteY35" fmla="*/ 1431407 h 1470141"/>
                <a:gd name="connsiteX36" fmla="*/ 542775 w 4252805"/>
                <a:gd name="connsiteY36" fmla="*/ 1205016 h 1470141"/>
                <a:gd name="connsiteX37" fmla="*/ 363429 w 4252805"/>
                <a:gd name="connsiteY37" fmla="*/ 1208329 h 1470141"/>
                <a:gd name="connsiteX38" fmla="*/ 146535 w 4252805"/>
                <a:gd name="connsiteY38" fmla="*/ 1216280 h 1470141"/>
                <a:gd name="connsiteX39" fmla="*/ 7166 w 4252805"/>
                <a:gd name="connsiteY39" fmla="*/ 1033842 h 1470141"/>
                <a:gd name="connsiteX40" fmla="*/ 26161 w 4252805"/>
                <a:gd name="connsiteY40" fmla="*/ 416291 h 1470141"/>
                <a:gd name="connsiteX0" fmla="*/ 59291 w 4171917"/>
                <a:gd name="connsiteY0" fmla="*/ 252406 h 1470141"/>
                <a:gd name="connsiteX1" fmla="*/ 219201 w 4171917"/>
                <a:gd name="connsiteY1" fmla="*/ 66433 h 1470141"/>
                <a:gd name="connsiteX2" fmla="*/ 515829 w 4171917"/>
                <a:gd name="connsiteY2" fmla="*/ 134461 h 1470141"/>
                <a:gd name="connsiteX3" fmla="*/ 608594 w 4171917"/>
                <a:gd name="connsiteY3" fmla="*/ 402597 h 1470141"/>
                <a:gd name="connsiteX4" fmla="*/ 875404 w 4171917"/>
                <a:gd name="connsiteY4" fmla="*/ 403480 h 1470141"/>
                <a:gd name="connsiteX5" fmla="*/ 1482795 w 4171917"/>
                <a:gd name="connsiteY5" fmla="*/ 396854 h 1470141"/>
                <a:gd name="connsiteX6" fmla="*/ 1713162 w 4171917"/>
                <a:gd name="connsiteY6" fmla="*/ 228331 h 1470141"/>
                <a:gd name="connsiteX7" fmla="*/ 2034749 w 4171917"/>
                <a:gd name="connsiteY7" fmla="*/ 145946 h 1470141"/>
                <a:gd name="connsiteX8" fmla="*/ 2153797 w 4171917"/>
                <a:gd name="connsiteY8" fmla="*/ 186145 h 1470141"/>
                <a:gd name="connsiteX9" fmla="*/ 2181406 w 4171917"/>
                <a:gd name="connsiteY9" fmla="*/ 383160 h 1470141"/>
                <a:gd name="connsiteX10" fmla="*/ 2466549 w 4171917"/>
                <a:gd name="connsiteY10" fmla="*/ 434844 h 1470141"/>
                <a:gd name="connsiteX11" fmla="*/ 3164938 w 4171917"/>
                <a:gd name="connsiteY11" fmla="*/ 395308 h 1470141"/>
                <a:gd name="connsiteX12" fmla="*/ 3479235 w 4171917"/>
                <a:gd name="connsiteY12" fmla="*/ 173 h 1470141"/>
                <a:gd name="connsiteX13" fmla="*/ 3505740 w 4171917"/>
                <a:gd name="connsiteY13" fmla="*/ 53181 h 1470141"/>
                <a:gd name="connsiteX14" fmla="*/ 3598505 w 4171917"/>
                <a:gd name="connsiteY14" fmla="*/ 92938 h 1470141"/>
                <a:gd name="connsiteX15" fmla="*/ 3678018 w 4171917"/>
                <a:gd name="connsiteY15" fmla="*/ 119442 h 1470141"/>
                <a:gd name="connsiteX16" fmla="*/ 3770783 w 4171917"/>
                <a:gd name="connsiteY16" fmla="*/ 145946 h 1470141"/>
                <a:gd name="connsiteX17" fmla="*/ 3850296 w 4171917"/>
                <a:gd name="connsiteY17" fmla="*/ 278468 h 1470141"/>
                <a:gd name="connsiteX18" fmla="*/ 3916557 w 4171917"/>
                <a:gd name="connsiteY18" fmla="*/ 344729 h 1470141"/>
                <a:gd name="connsiteX19" fmla="*/ 3943062 w 4171917"/>
                <a:gd name="connsiteY19" fmla="*/ 371233 h 1470141"/>
                <a:gd name="connsiteX20" fmla="*/ 4062331 w 4171917"/>
                <a:gd name="connsiteY20" fmla="*/ 463999 h 1470141"/>
                <a:gd name="connsiteX21" fmla="*/ 4115340 w 4171917"/>
                <a:gd name="connsiteY21" fmla="*/ 543512 h 1470141"/>
                <a:gd name="connsiteX22" fmla="*/ 4168349 w 4171917"/>
                <a:gd name="connsiteY22" fmla="*/ 623025 h 1470141"/>
                <a:gd name="connsiteX23" fmla="*/ 4012856 w 4171917"/>
                <a:gd name="connsiteY23" fmla="*/ 744503 h 1470141"/>
                <a:gd name="connsiteX24" fmla="*/ 3990769 w 4171917"/>
                <a:gd name="connsiteY24" fmla="*/ 994086 h 1470141"/>
                <a:gd name="connsiteX25" fmla="*/ 3903305 w 4171917"/>
                <a:gd name="connsiteY25" fmla="*/ 1206120 h 1470141"/>
                <a:gd name="connsiteX26" fmla="*/ 3543067 w 4171917"/>
                <a:gd name="connsiteY26" fmla="*/ 1258687 h 1470141"/>
                <a:gd name="connsiteX27" fmla="*/ 3232082 w 4171917"/>
                <a:gd name="connsiteY27" fmla="*/ 1230195 h 1470141"/>
                <a:gd name="connsiteX28" fmla="*/ 2668202 w 4171917"/>
                <a:gd name="connsiteY28" fmla="*/ 1237263 h 1470141"/>
                <a:gd name="connsiteX29" fmla="*/ 2405809 w 4171917"/>
                <a:gd name="connsiteY29" fmla="*/ 1246319 h 1470141"/>
                <a:gd name="connsiteX30" fmla="*/ 1965395 w 4171917"/>
                <a:gd name="connsiteY30" fmla="*/ 1235054 h 1470141"/>
                <a:gd name="connsiteX31" fmla="*/ 1350053 w 4171917"/>
                <a:gd name="connsiteY31" fmla="*/ 1217606 h 1470141"/>
                <a:gd name="connsiteX32" fmla="*/ 928634 w 4171917"/>
                <a:gd name="connsiteY32" fmla="*/ 1189113 h 1470141"/>
                <a:gd name="connsiteX33" fmla="*/ 789044 w 4171917"/>
                <a:gd name="connsiteY33" fmla="*/ 1414842 h 1470141"/>
                <a:gd name="connsiteX34" fmla="*/ 510749 w 4171917"/>
                <a:gd name="connsiteY34" fmla="*/ 1431407 h 1470141"/>
                <a:gd name="connsiteX35" fmla="*/ 542775 w 4171917"/>
                <a:gd name="connsiteY35" fmla="*/ 1205016 h 1470141"/>
                <a:gd name="connsiteX36" fmla="*/ 363429 w 4171917"/>
                <a:gd name="connsiteY36" fmla="*/ 1208329 h 1470141"/>
                <a:gd name="connsiteX37" fmla="*/ 146535 w 4171917"/>
                <a:gd name="connsiteY37" fmla="*/ 1216280 h 1470141"/>
                <a:gd name="connsiteX38" fmla="*/ 7166 w 4171917"/>
                <a:gd name="connsiteY38" fmla="*/ 1033842 h 1470141"/>
                <a:gd name="connsiteX39" fmla="*/ 26161 w 4171917"/>
                <a:gd name="connsiteY39" fmla="*/ 416291 h 1470141"/>
                <a:gd name="connsiteX0" fmla="*/ 59291 w 4116367"/>
                <a:gd name="connsiteY0" fmla="*/ 252406 h 1470141"/>
                <a:gd name="connsiteX1" fmla="*/ 219201 w 4116367"/>
                <a:gd name="connsiteY1" fmla="*/ 66433 h 1470141"/>
                <a:gd name="connsiteX2" fmla="*/ 515829 w 4116367"/>
                <a:gd name="connsiteY2" fmla="*/ 134461 h 1470141"/>
                <a:gd name="connsiteX3" fmla="*/ 608594 w 4116367"/>
                <a:gd name="connsiteY3" fmla="*/ 402597 h 1470141"/>
                <a:gd name="connsiteX4" fmla="*/ 875404 w 4116367"/>
                <a:gd name="connsiteY4" fmla="*/ 403480 h 1470141"/>
                <a:gd name="connsiteX5" fmla="*/ 1482795 w 4116367"/>
                <a:gd name="connsiteY5" fmla="*/ 396854 h 1470141"/>
                <a:gd name="connsiteX6" fmla="*/ 1713162 w 4116367"/>
                <a:gd name="connsiteY6" fmla="*/ 228331 h 1470141"/>
                <a:gd name="connsiteX7" fmla="*/ 2034749 w 4116367"/>
                <a:gd name="connsiteY7" fmla="*/ 145946 h 1470141"/>
                <a:gd name="connsiteX8" fmla="*/ 2153797 w 4116367"/>
                <a:gd name="connsiteY8" fmla="*/ 186145 h 1470141"/>
                <a:gd name="connsiteX9" fmla="*/ 2181406 w 4116367"/>
                <a:gd name="connsiteY9" fmla="*/ 383160 h 1470141"/>
                <a:gd name="connsiteX10" fmla="*/ 2466549 w 4116367"/>
                <a:gd name="connsiteY10" fmla="*/ 434844 h 1470141"/>
                <a:gd name="connsiteX11" fmla="*/ 3164938 w 4116367"/>
                <a:gd name="connsiteY11" fmla="*/ 395308 h 1470141"/>
                <a:gd name="connsiteX12" fmla="*/ 3479235 w 4116367"/>
                <a:gd name="connsiteY12" fmla="*/ 173 h 1470141"/>
                <a:gd name="connsiteX13" fmla="*/ 3505740 w 4116367"/>
                <a:gd name="connsiteY13" fmla="*/ 53181 h 1470141"/>
                <a:gd name="connsiteX14" fmla="*/ 3598505 w 4116367"/>
                <a:gd name="connsiteY14" fmla="*/ 92938 h 1470141"/>
                <a:gd name="connsiteX15" fmla="*/ 3678018 w 4116367"/>
                <a:gd name="connsiteY15" fmla="*/ 119442 h 1470141"/>
                <a:gd name="connsiteX16" fmla="*/ 3770783 w 4116367"/>
                <a:gd name="connsiteY16" fmla="*/ 145946 h 1470141"/>
                <a:gd name="connsiteX17" fmla="*/ 3850296 w 4116367"/>
                <a:gd name="connsiteY17" fmla="*/ 278468 h 1470141"/>
                <a:gd name="connsiteX18" fmla="*/ 3916557 w 4116367"/>
                <a:gd name="connsiteY18" fmla="*/ 344729 h 1470141"/>
                <a:gd name="connsiteX19" fmla="*/ 3943062 w 4116367"/>
                <a:gd name="connsiteY19" fmla="*/ 371233 h 1470141"/>
                <a:gd name="connsiteX20" fmla="*/ 4062331 w 4116367"/>
                <a:gd name="connsiteY20" fmla="*/ 463999 h 1470141"/>
                <a:gd name="connsiteX21" fmla="*/ 4115340 w 4116367"/>
                <a:gd name="connsiteY21" fmla="*/ 543512 h 1470141"/>
                <a:gd name="connsiteX22" fmla="*/ 4012856 w 4116367"/>
                <a:gd name="connsiteY22" fmla="*/ 744503 h 1470141"/>
                <a:gd name="connsiteX23" fmla="*/ 3990769 w 4116367"/>
                <a:gd name="connsiteY23" fmla="*/ 994086 h 1470141"/>
                <a:gd name="connsiteX24" fmla="*/ 3903305 w 4116367"/>
                <a:gd name="connsiteY24" fmla="*/ 1206120 h 1470141"/>
                <a:gd name="connsiteX25" fmla="*/ 3543067 w 4116367"/>
                <a:gd name="connsiteY25" fmla="*/ 1258687 h 1470141"/>
                <a:gd name="connsiteX26" fmla="*/ 3232082 w 4116367"/>
                <a:gd name="connsiteY26" fmla="*/ 1230195 h 1470141"/>
                <a:gd name="connsiteX27" fmla="*/ 2668202 w 4116367"/>
                <a:gd name="connsiteY27" fmla="*/ 1237263 h 1470141"/>
                <a:gd name="connsiteX28" fmla="*/ 2405809 w 4116367"/>
                <a:gd name="connsiteY28" fmla="*/ 1246319 h 1470141"/>
                <a:gd name="connsiteX29" fmla="*/ 1965395 w 4116367"/>
                <a:gd name="connsiteY29" fmla="*/ 1235054 h 1470141"/>
                <a:gd name="connsiteX30" fmla="*/ 1350053 w 4116367"/>
                <a:gd name="connsiteY30" fmla="*/ 1217606 h 1470141"/>
                <a:gd name="connsiteX31" fmla="*/ 928634 w 4116367"/>
                <a:gd name="connsiteY31" fmla="*/ 1189113 h 1470141"/>
                <a:gd name="connsiteX32" fmla="*/ 789044 w 4116367"/>
                <a:gd name="connsiteY32" fmla="*/ 1414842 h 1470141"/>
                <a:gd name="connsiteX33" fmla="*/ 510749 w 4116367"/>
                <a:gd name="connsiteY33" fmla="*/ 1431407 h 1470141"/>
                <a:gd name="connsiteX34" fmla="*/ 542775 w 4116367"/>
                <a:gd name="connsiteY34" fmla="*/ 1205016 h 1470141"/>
                <a:gd name="connsiteX35" fmla="*/ 363429 w 4116367"/>
                <a:gd name="connsiteY35" fmla="*/ 1208329 h 1470141"/>
                <a:gd name="connsiteX36" fmla="*/ 146535 w 4116367"/>
                <a:gd name="connsiteY36" fmla="*/ 1216280 h 1470141"/>
                <a:gd name="connsiteX37" fmla="*/ 7166 w 4116367"/>
                <a:gd name="connsiteY37" fmla="*/ 1033842 h 1470141"/>
                <a:gd name="connsiteX38" fmla="*/ 26161 w 4116367"/>
                <a:gd name="connsiteY38" fmla="*/ 416291 h 1470141"/>
                <a:gd name="connsiteX0" fmla="*/ 59291 w 4064097"/>
                <a:gd name="connsiteY0" fmla="*/ 252406 h 1470141"/>
                <a:gd name="connsiteX1" fmla="*/ 219201 w 4064097"/>
                <a:gd name="connsiteY1" fmla="*/ 66433 h 1470141"/>
                <a:gd name="connsiteX2" fmla="*/ 515829 w 4064097"/>
                <a:gd name="connsiteY2" fmla="*/ 134461 h 1470141"/>
                <a:gd name="connsiteX3" fmla="*/ 608594 w 4064097"/>
                <a:gd name="connsiteY3" fmla="*/ 402597 h 1470141"/>
                <a:gd name="connsiteX4" fmla="*/ 875404 w 4064097"/>
                <a:gd name="connsiteY4" fmla="*/ 403480 h 1470141"/>
                <a:gd name="connsiteX5" fmla="*/ 1482795 w 4064097"/>
                <a:gd name="connsiteY5" fmla="*/ 396854 h 1470141"/>
                <a:gd name="connsiteX6" fmla="*/ 1713162 w 4064097"/>
                <a:gd name="connsiteY6" fmla="*/ 228331 h 1470141"/>
                <a:gd name="connsiteX7" fmla="*/ 2034749 w 4064097"/>
                <a:gd name="connsiteY7" fmla="*/ 145946 h 1470141"/>
                <a:gd name="connsiteX8" fmla="*/ 2153797 w 4064097"/>
                <a:gd name="connsiteY8" fmla="*/ 186145 h 1470141"/>
                <a:gd name="connsiteX9" fmla="*/ 2181406 w 4064097"/>
                <a:gd name="connsiteY9" fmla="*/ 383160 h 1470141"/>
                <a:gd name="connsiteX10" fmla="*/ 2466549 w 4064097"/>
                <a:gd name="connsiteY10" fmla="*/ 434844 h 1470141"/>
                <a:gd name="connsiteX11" fmla="*/ 3164938 w 4064097"/>
                <a:gd name="connsiteY11" fmla="*/ 395308 h 1470141"/>
                <a:gd name="connsiteX12" fmla="*/ 3479235 w 4064097"/>
                <a:gd name="connsiteY12" fmla="*/ 173 h 1470141"/>
                <a:gd name="connsiteX13" fmla="*/ 3505740 w 4064097"/>
                <a:gd name="connsiteY13" fmla="*/ 53181 h 1470141"/>
                <a:gd name="connsiteX14" fmla="*/ 3598505 w 4064097"/>
                <a:gd name="connsiteY14" fmla="*/ 92938 h 1470141"/>
                <a:gd name="connsiteX15" fmla="*/ 3678018 w 4064097"/>
                <a:gd name="connsiteY15" fmla="*/ 119442 h 1470141"/>
                <a:gd name="connsiteX16" fmla="*/ 3770783 w 4064097"/>
                <a:gd name="connsiteY16" fmla="*/ 145946 h 1470141"/>
                <a:gd name="connsiteX17" fmla="*/ 3850296 w 4064097"/>
                <a:gd name="connsiteY17" fmla="*/ 278468 h 1470141"/>
                <a:gd name="connsiteX18" fmla="*/ 3916557 w 4064097"/>
                <a:gd name="connsiteY18" fmla="*/ 344729 h 1470141"/>
                <a:gd name="connsiteX19" fmla="*/ 3943062 w 4064097"/>
                <a:gd name="connsiteY19" fmla="*/ 371233 h 1470141"/>
                <a:gd name="connsiteX20" fmla="*/ 4062331 w 4064097"/>
                <a:gd name="connsiteY20" fmla="*/ 463999 h 1470141"/>
                <a:gd name="connsiteX21" fmla="*/ 4012856 w 4064097"/>
                <a:gd name="connsiteY21" fmla="*/ 744503 h 1470141"/>
                <a:gd name="connsiteX22" fmla="*/ 3990769 w 4064097"/>
                <a:gd name="connsiteY22" fmla="*/ 994086 h 1470141"/>
                <a:gd name="connsiteX23" fmla="*/ 3903305 w 4064097"/>
                <a:gd name="connsiteY23" fmla="*/ 1206120 h 1470141"/>
                <a:gd name="connsiteX24" fmla="*/ 3543067 w 4064097"/>
                <a:gd name="connsiteY24" fmla="*/ 1258687 h 1470141"/>
                <a:gd name="connsiteX25" fmla="*/ 3232082 w 4064097"/>
                <a:gd name="connsiteY25" fmla="*/ 1230195 h 1470141"/>
                <a:gd name="connsiteX26" fmla="*/ 2668202 w 4064097"/>
                <a:gd name="connsiteY26" fmla="*/ 1237263 h 1470141"/>
                <a:gd name="connsiteX27" fmla="*/ 2405809 w 4064097"/>
                <a:gd name="connsiteY27" fmla="*/ 1246319 h 1470141"/>
                <a:gd name="connsiteX28" fmla="*/ 1965395 w 4064097"/>
                <a:gd name="connsiteY28" fmla="*/ 1235054 h 1470141"/>
                <a:gd name="connsiteX29" fmla="*/ 1350053 w 4064097"/>
                <a:gd name="connsiteY29" fmla="*/ 1217606 h 1470141"/>
                <a:gd name="connsiteX30" fmla="*/ 928634 w 4064097"/>
                <a:gd name="connsiteY30" fmla="*/ 1189113 h 1470141"/>
                <a:gd name="connsiteX31" fmla="*/ 789044 w 4064097"/>
                <a:gd name="connsiteY31" fmla="*/ 1414842 h 1470141"/>
                <a:gd name="connsiteX32" fmla="*/ 510749 w 4064097"/>
                <a:gd name="connsiteY32" fmla="*/ 1431407 h 1470141"/>
                <a:gd name="connsiteX33" fmla="*/ 542775 w 4064097"/>
                <a:gd name="connsiteY33" fmla="*/ 1205016 h 1470141"/>
                <a:gd name="connsiteX34" fmla="*/ 363429 w 4064097"/>
                <a:gd name="connsiteY34" fmla="*/ 1208329 h 1470141"/>
                <a:gd name="connsiteX35" fmla="*/ 146535 w 4064097"/>
                <a:gd name="connsiteY35" fmla="*/ 1216280 h 1470141"/>
                <a:gd name="connsiteX36" fmla="*/ 7166 w 4064097"/>
                <a:gd name="connsiteY36" fmla="*/ 1033842 h 1470141"/>
                <a:gd name="connsiteX37" fmla="*/ 26161 w 4064097"/>
                <a:gd name="connsiteY37" fmla="*/ 416291 h 1470141"/>
                <a:gd name="connsiteX0" fmla="*/ 59291 w 4065304"/>
                <a:gd name="connsiteY0" fmla="*/ 252406 h 1470141"/>
                <a:gd name="connsiteX1" fmla="*/ 219201 w 4065304"/>
                <a:gd name="connsiteY1" fmla="*/ 66433 h 1470141"/>
                <a:gd name="connsiteX2" fmla="*/ 515829 w 4065304"/>
                <a:gd name="connsiteY2" fmla="*/ 134461 h 1470141"/>
                <a:gd name="connsiteX3" fmla="*/ 608594 w 4065304"/>
                <a:gd name="connsiteY3" fmla="*/ 402597 h 1470141"/>
                <a:gd name="connsiteX4" fmla="*/ 875404 w 4065304"/>
                <a:gd name="connsiteY4" fmla="*/ 403480 h 1470141"/>
                <a:gd name="connsiteX5" fmla="*/ 1482795 w 4065304"/>
                <a:gd name="connsiteY5" fmla="*/ 396854 h 1470141"/>
                <a:gd name="connsiteX6" fmla="*/ 1713162 w 4065304"/>
                <a:gd name="connsiteY6" fmla="*/ 228331 h 1470141"/>
                <a:gd name="connsiteX7" fmla="*/ 2034749 w 4065304"/>
                <a:gd name="connsiteY7" fmla="*/ 145946 h 1470141"/>
                <a:gd name="connsiteX8" fmla="*/ 2153797 w 4065304"/>
                <a:gd name="connsiteY8" fmla="*/ 186145 h 1470141"/>
                <a:gd name="connsiteX9" fmla="*/ 2181406 w 4065304"/>
                <a:gd name="connsiteY9" fmla="*/ 383160 h 1470141"/>
                <a:gd name="connsiteX10" fmla="*/ 2466549 w 4065304"/>
                <a:gd name="connsiteY10" fmla="*/ 434844 h 1470141"/>
                <a:gd name="connsiteX11" fmla="*/ 3164938 w 4065304"/>
                <a:gd name="connsiteY11" fmla="*/ 395308 h 1470141"/>
                <a:gd name="connsiteX12" fmla="*/ 3479235 w 4065304"/>
                <a:gd name="connsiteY12" fmla="*/ 173 h 1470141"/>
                <a:gd name="connsiteX13" fmla="*/ 3505740 w 4065304"/>
                <a:gd name="connsiteY13" fmla="*/ 53181 h 1470141"/>
                <a:gd name="connsiteX14" fmla="*/ 3598505 w 4065304"/>
                <a:gd name="connsiteY14" fmla="*/ 92938 h 1470141"/>
                <a:gd name="connsiteX15" fmla="*/ 3678018 w 4065304"/>
                <a:gd name="connsiteY15" fmla="*/ 119442 h 1470141"/>
                <a:gd name="connsiteX16" fmla="*/ 3770783 w 4065304"/>
                <a:gd name="connsiteY16" fmla="*/ 145946 h 1470141"/>
                <a:gd name="connsiteX17" fmla="*/ 3850296 w 4065304"/>
                <a:gd name="connsiteY17" fmla="*/ 278468 h 1470141"/>
                <a:gd name="connsiteX18" fmla="*/ 3916557 w 4065304"/>
                <a:gd name="connsiteY18" fmla="*/ 344729 h 1470141"/>
                <a:gd name="connsiteX19" fmla="*/ 4062331 w 4065304"/>
                <a:gd name="connsiteY19" fmla="*/ 463999 h 1470141"/>
                <a:gd name="connsiteX20" fmla="*/ 4012856 w 4065304"/>
                <a:gd name="connsiteY20" fmla="*/ 744503 h 1470141"/>
                <a:gd name="connsiteX21" fmla="*/ 3990769 w 4065304"/>
                <a:gd name="connsiteY21" fmla="*/ 994086 h 1470141"/>
                <a:gd name="connsiteX22" fmla="*/ 3903305 w 4065304"/>
                <a:gd name="connsiteY22" fmla="*/ 1206120 h 1470141"/>
                <a:gd name="connsiteX23" fmla="*/ 3543067 w 4065304"/>
                <a:gd name="connsiteY23" fmla="*/ 1258687 h 1470141"/>
                <a:gd name="connsiteX24" fmla="*/ 3232082 w 4065304"/>
                <a:gd name="connsiteY24" fmla="*/ 1230195 h 1470141"/>
                <a:gd name="connsiteX25" fmla="*/ 2668202 w 4065304"/>
                <a:gd name="connsiteY25" fmla="*/ 1237263 h 1470141"/>
                <a:gd name="connsiteX26" fmla="*/ 2405809 w 4065304"/>
                <a:gd name="connsiteY26" fmla="*/ 1246319 h 1470141"/>
                <a:gd name="connsiteX27" fmla="*/ 1965395 w 4065304"/>
                <a:gd name="connsiteY27" fmla="*/ 1235054 h 1470141"/>
                <a:gd name="connsiteX28" fmla="*/ 1350053 w 4065304"/>
                <a:gd name="connsiteY28" fmla="*/ 1217606 h 1470141"/>
                <a:gd name="connsiteX29" fmla="*/ 928634 w 4065304"/>
                <a:gd name="connsiteY29" fmla="*/ 1189113 h 1470141"/>
                <a:gd name="connsiteX30" fmla="*/ 789044 w 4065304"/>
                <a:gd name="connsiteY30" fmla="*/ 1414842 h 1470141"/>
                <a:gd name="connsiteX31" fmla="*/ 510749 w 4065304"/>
                <a:gd name="connsiteY31" fmla="*/ 1431407 h 1470141"/>
                <a:gd name="connsiteX32" fmla="*/ 542775 w 4065304"/>
                <a:gd name="connsiteY32" fmla="*/ 1205016 h 1470141"/>
                <a:gd name="connsiteX33" fmla="*/ 363429 w 4065304"/>
                <a:gd name="connsiteY33" fmla="*/ 1208329 h 1470141"/>
                <a:gd name="connsiteX34" fmla="*/ 146535 w 4065304"/>
                <a:gd name="connsiteY34" fmla="*/ 1216280 h 1470141"/>
                <a:gd name="connsiteX35" fmla="*/ 7166 w 4065304"/>
                <a:gd name="connsiteY35" fmla="*/ 1033842 h 1470141"/>
                <a:gd name="connsiteX36" fmla="*/ 26161 w 4065304"/>
                <a:gd name="connsiteY36" fmla="*/ 416291 h 1470141"/>
                <a:gd name="connsiteX0" fmla="*/ 59291 w 4018857"/>
                <a:gd name="connsiteY0" fmla="*/ 252406 h 1470141"/>
                <a:gd name="connsiteX1" fmla="*/ 219201 w 4018857"/>
                <a:gd name="connsiteY1" fmla="*/ 66433 h 1470141"/>
                <a:gd name="connsiteX2" fmla="*/ 515829 w 4018857"/>
                <a:gd name="connsiteY2" fmla="*/ 134461 h 1470141"/>
                <a:gd name="connsiteX3" fmla="*/ 608594 w 4018857"/>
                <a:gd name="connsiteY3" fmla="*/ 402597 h 1470141"/>
                <a:gd name="connsiteX4" fmla="*/ 875404 w 4018857"/>
                <a:gd name="connsiteY4" fmla="*/ 403480 h 1470141"/>
                <a:gd name="connsiteX5" fmla="*/ 1482795 w 4018857"/>
                <a:gd name="connsiteY5" fmla="*/ 396854 h 1470141"/>
                <a:gd name="connsiteX6" fmla="*/ 1713162 w 4018857"/>
                <a:gd name="connsiteY6" fmla="*/ 228331 h 1470141"/>
                <a:gd name="connsiteX7" fmla="*/ 2034749 w 4018857"/>
                <a:gd name="connsiteY7" fmla="*/ 145946 h 1470141"/>
                <a:gd name="connsiteX8" fmla="*/ 2153797 w 4018857"/>
                <a:gd name="connsiteY8" fmla="*/ 186145 h 1470141"/>
                <a:gd name="connsiteX9" fmla="*/ 2181406 w 4018857"/>
                <a:gd name="connsiteY9" fmla="*/ 383160 h 1470141"/>
                <a:gd name="connsiteX10" fmla="*/ 2466549 w 4018857"/>
                <a:gd name="connsiteY10" fmla="*/ 434844 h 1470141"/>
                <a:gd name="connsiteX11" fmla="*/ 3164938 w 4018857"/>
                <a:gd name="connsiteY11" fmla="*/ 395308 h 1470141"/>
                <a:gd name="connsiteX12" fmla="*/ 3479235 w 4018857"/>
                <a:gd name="connsiteY12" fmla="*/ 173 h 1470141"/>
                <a:gd name="connsiteX13" fmla="*/ 3505740 w 4018857"/>
                <a:gd name="connsiteY13" fmla="*/ 53181 h 1470141"/>
                <a:gd name="connsiteX14" fmla="*/ 3598505 w 4018857"/>
                <a:gd name="connsiteY14" fmla="*/ 92938 h 1470141"/>
                <a:gd name="connsiteX15" fmla="*/ 3678018 w 4018857"/>
                <a:gd name="connsiteY15" fmla="*/ 119442 h 1470141"/>
                <a:gd name="connsiteX16" fmla="*/ 3770783 w 4018857"/>
                <a:gd name="connsiteY16" fmla="*/ 145946 h 1470141"/>
                <a:gd name="connsiteX17" fmla="*/ 3850296 w 4018857"/>
                <a:gd name="connsiteY17" fmla="*/ 278468 h 1470141"/>
                <a:gd name="connsiteX18" fmla="*/ 3916557 w 4018857"/>
                <a:gd name="connsiteY18" fmla="*/ 344729 h 1470141"/>
                <a:gd name="connsiteX19" fmla="*/ 3970891 w 4018857"/>
                <a:gd name="connsiteY19" fmla="*/ 494479 h 1470141"/>
                <a:gd name="connsiteX20" fmla="*/ 4012856 w 4018857"/>
                <a:gd name="connsiteY20" fmla="*/ 744503 h 1470141"/>
                <a:gd name="connsiteX21" fmla="*/ 3990769 w 4018857"/>
                <a:gd name="connsiteY21" fmla="*/ 994086 h 1470141"/>
                <a:gd name="connsiteX22" fmla="*/ 3903305 w 4018857"/>
                <a:gd name="connsiteY22" fmla="*/ 1206120 h 1470141"/>
                <a:gd name="connsiteX23" fmla="*/ 3543067 w 4018857"/>
                <a:gd name="connsiteY23" fmla="*/ 1258687 h 1470141"/>
                <a:gd name="connsiteX24" fmla="*/ 3232082 w 4018857"/>
                <a:gd name="connsiteY24" fmla="*/ 1230195 h 1470141"/>
                <a:gd name="connsiteX25" fmla="*/ 2668202 w 4018857"/>
                <a:gd name="connsiteY25" fmla="*/ 1237263 h 1470141"/>
                <a:gd name="connsiteX26" fmla="*/ 2405809 w 4018857"/>
                <a:gd name="connsiteY26" fmla="*/ 1246319 h 1470141"/>
                <a:gd name="connsiteX27" fmla="*/ 1965395 w 4018857"/>
                <a:gd name="connsiteY27" fmla="*/ 1235054 h 1470141"/>
                <a:gd name="connsiteX28" fmla="*/ 1350053 w 4018857"/>
                <a:gd name="connsiteY28" fmla="*/ 1217606 h 1470141"/>
                <a:gd name="connsiteX29" fmla="*/ 928634 w 4018857"/>
                <a:gd name="connsiteY29" fmla="*/ 1189113 h 1470141"/>
                <a:gd name="connsiteX30" fmla="*/ 789044 w 4018857"/>
                <a:gd name="connsiteY30" fmla="*/ 1414842 h 1470141"/>
                <a:gd name="connsiteX31" fmla="*/ 510749 w 4018857"/>
                <a:gd name="connsiteY31" fmla="*/ 1431407 h 1470141"/>
                <a:gd name="connsiteX32" fmla="*/ 542775 w 4018857"/>
                <a:gd name="connsiteY32" fmla="*/ 1205016 h 1470141"/>
                <a:gd name="connsiteX33" fmla="*/ 363429 w 4018857"/>
                <a:gd name="connsiteY33" fmla="*/ 1208329 h 1470141"/>
                <a:gd name="connsiteX34" fmla="*/ 146535 w 4018857"/>
                <a:gd name="connsiteY34" fmla="*/ 1216280 h 1470141"/>
                <a:gd name="connsiteX35" fmla="*/ 7166 w 4018857"/>
                <a:gd name="connsiteY35" fmla="*/ 1033842 h 1470141"/>
                <a:gd name="connsiteX36" fmla="*/ 26161 w 4018857"/>
                <a:gd name="connsiteY36" fmla="*/ 416291 h 1470141"/>
                <a:gd name="connsiteX0" fmla="*/ 59291 w 4004491"/>
                <a:gd name="connsiteY0" fmla="*/ 252406 h 1470141"/>
                <a:gd name="connsiteX1" fmla="*/ 219201 w 4004491"/>
                <a:gd name="connsiteY1" fmla="*/ 66433 h 1470141"/>
                <a:gd name="connsiteX2" fmla="*/ 515829 w 4004491"/>
                <a:gd name="connsiteY2" fmla="*/ 134461 h 1470141"/>
                <a:gd name="connsiteX3" fmla="*/ 608594 w 4004491"/>
                <a:gd name="connsiteY3" fmla="*/ 402597 h 1470141"/>
                <a:gd name="connsiteX4" fmla="*/ 875404 w 4004491"/>
                <a:gd name="connsiteY4" fmla="*/ 403480 h 1470141"/>
                <a:gd name="connsiteX5" fmla="*/ 1482795 w 4004491"/>
                <a:gd name="connsiteY5" fmla="*/ 396854 h 1470141"/>
                <a:gd name="connsiteX6" fmla="*/ 1713162 w 4004491"/>
                <a:gd name="connsiteY6" fmla="*/ 228331 h 1470141"/>
                <a:gd name="connsiteX7" fmla="*/ 2034749 w 4004491"/>
                <a:gd name="connsiteY7" fmla="*/ 145946 h 1470141"/>
                <a:gd name="connsiteX8" fmla="*/ 2153797 w 4004491"/>
                <a:gd name="connsiteY8" fmla="*/ 186145 h 1470141"/>
                <a:gd name="connsiteX9" fmla="*/ 2181406 w 4004491"/>
                <a:gd name="connsiteY9" fmla="*/ 383160 h 1470141"/>
                <a:gd name="connsiteX10" fmla="*/ 2466549 w 4004491"/>
                <a:gd name="connsiteY10" fmla="*/ 434844 h 1470141"/>
                <a:gd name="connsiteX11" fmla="*/ 3164938 w 4004491"/>
                <a:gd name="connsiteY11" fmla="*/ 395308 h 1470141"/>
                <a:gd name="connsiteX12" fmla="*/ 3479235 w 4004491"/>
                <a:gd name="connsiteY12" fmla="*/ 173 h 1470141"/>
                <a:gd name="connsiteX13" fmla="*/ 3505740 w 4004491"/>
                <a:gd name="connsiteY13" fmla="*/ 53181 h 1470141"/>
                <a:gd name="connsiteX14" fmla="*/ 3598505 w 4004491"/>
                <a:gd name="connsiteY14" fmla="*/ 92938 h 1470141"/>
                <a:gd name="connsiteX15" fmla="*/ 3678018 w 4004491"/>
                <a:gd name="connsiteY15" fmla="*/ 119442 h 1470141"/>
                <a:gd name="connsiteX16" fmla="*/ 3770783 w 4004491"/>
                <a:gd name="connsiteY16" fmla="*/ 145946 h 1470141"/>
                <a:gd name="connsiteX17" fmla="*/ 3850296 w 4004491"/>
                <a:gd name="connsiteY17" fmla="*/ 278468 h 1470141"/>
                <a:gd name="connsiteX18" fmla="*/ 3916557 w 4004491"/>
                <a:gd name="connsiteY18" fmla="*/ 344729 h 1470141"/>
                <a:gd name="connsiteX19" fmla="*/ 3970891 w 4004491"/>
                <a:gd name="connsiteY19" fmla="*/ 494479 h 1470141"/>
                <a:gd name="connsiteX20" fmla="*/ 3962056 w 4004491"/>
                <a:gd name="connsiteY20" fmla="*/ 729263 h 1470141"/>
                <a:gd name="connsiteX21" fmla="*/ 3990769 w 4004491"/>
                <a:gd name="connsiteY21" fmla="*/ 994086 h 1470141"/>
                <a:gd name="connsiteX22" fmla="*/ 3903305 w 4004491"/>
                <a:gd name="connsiteY22" fmla="*/ 1206120 h 1470141"/>
                <a:gd name="connsiteX23" fmla="*/ 3543067 w 4004491"/>
                <a:gd name="connsiteY23" fmla="*/ 1258687 h 1470141"/>
                <a:gd name="connsiteX24" fmla="*/ 3232082 w 4004491"/>
                <a:gd name="connsiteY24" fmla="*/ 1230195 h 1470141"/>
                <a:gd name="connsiteX25" fmla="*/ 2668202 w 4004491"/>
                <a:gd name="connsiteY25" fmla="*/ 1237263 h 1470141"/>
                <a:gd name="connsiteX26" fmla="*/ 2405809 w 4004491"/>
                <a:gd name="connsiteY26" fmla="*/ 1246319 h 1470141"/>
                <a:gd name="connsiteX27" fmla="*/ 1965395 w 4004491"/>
                <a:gd name="connsiteY27" fmla="*/ 1235054 h 1470141"/>
                <a:gd name="connsiteX28" fmla="*/ 1350053 w 4004491"/>
                <a:gd name="connsiteY28" fmla="*/ 1217606 h 1470141"/>
                <a:gd name="connsiteX29" fmla="*/ 928634 w 4004491"/>
                <a:gd name="connsiteY29" fmla="*/ 1189113 h 1470141"/>
                <a:gd name="connsiteX30" fmla="*/ 789044 w 4004491"/>
                <a:gd name="connsiteY30" fmla="*/ 1414842 h 1470141"/>
                <a:gd name="connsiteX31" fmla="*/ 510749 w 4004491"/>
                <a:gd name="connsiteY31" fmla="*/ 1431407 h 1470141"/>
                <a:gd name="connsiteX32" fmla="*/ 542775 w 4004491"/>
                <a:gd name="connsiteY32" fmla="*/ 1205016 h 1470141"/>
                <a:gd name="connsiteX33" fmla="*/ 363429 w 4004491"/>
                <a:gd name="connsiteY33" fmla="*/ 1208329 h 1470141"/>
                <a:gd name="connsiteX34" fmla="*/ 146535 w 4004491"/>
                <a:gd name="connsiteY34" fmla="*/ 1216280 h 1470141"/>
                <a:gd name="connsiteX35" fmla="*/ 7166 w 4004491"/>
                <a:gd name="connsiteY35" fmla="*/ 1033842 h 1470141"/>
                <a:gd name="connsiteX36" fmla="*/ 26161 w 4004491"/>
                <a:gd name="connsiteY36" fmla="*/ 416291 h 1470141"/>
                <a:gd name="connsiteX0" fmla="*/ 59291 w 3990769"/>
                <a:gd name="connsiteY0" fmla="*/ 252406 h 1470141"/>
                <a:gd name="connsiteX1" fmla="*/ 219201 w 3990769"/>
                <a:gd name="connsiteY1" fmla="*/ 66433 h 1470141"/>
                <a:gd name="connsiteX2" fmla="*/ 515829 w 3990769"/>
                <a:gd name="connsiteY2" fmla="*/ 134461 h 1470141"/>
                <a:gd name="connsiteX3" fmla="*/ 608594 w 3990769"/>
                <a:gd name="connsiteY3" fmla="*/ 402597 h 1470141"/>
                <a:gd name="connsiteX4" fmla="*/ 875404 w 3990769"/>
                <a:gd name="connsiteY4" fmla="*/ 403480 h 1470141"/>
                <a:gd name="connsiteX5" fmla="*/ 1482795 w 3990769"/>
                <a:gd name="connsiteY5" fmla="*/ 396854 h 1470141"/>
                <a:gd name="connsiteX6" fmla="*/ 1713162 w 3990769"/>
                <a:gd name="connsiteY6" fmla="*/ 228331 h 1470141"/>
                <a:gd name="connsiteX7" fmla="*/ 2034749 w 3990769"/>
                <a:gd name="connsiteY7" fmla="*/ 145946 h 1470141"/>
                <a:gd name="connsiteX8" fmla="*/ 2153797 w 3990769"/>
                <a:gd name="connsiteY8" fmla="*/ 186145 h 1470141"/>
                <a:gd name="connsiteX9" fmla="*/ 2181406 w 3990769"/>
                <a:gd name="connsiteY9" fmla="*/ 383160 h 1470141"/>
                <a:gd name="connsiteX10" fmla="*/ 2466549 w 3990769"/>
                <a:gd name="connsiteY10" fmla="*/ 434844 h 1470141"/>
                <a:gd name="connsiteX11" fmla="*/ 3164938 w 3990769"/>
                <a:gd name="connsiteY11" fmla="*/ 395308 h 1470141"/>
                <a:gd name="connsiteX12" fmla="*/ 3479235 w 3990769"/>
                <a:gd name="connsiteY12" fmla="*/ 173 h 1470141"/>
                <a:gd name="connsiteX13" fmla="*/ 3505740 w 3990769"/>
                <a:gd name="connsiteY13" fmla="*/ 53181 h 1470141"/>
                <a:gd name="connsiteX14" fmla="*/ 3598505 w 3990769"/>
                <a:gd name="connsiteY14" fmla="*/ 92938 h 1470141"/>
                <a:gd name="connsiteX15" fmla="*/ 3678018 w 3990769"/>
                <a:gd name="connsiteY15" fmla="*/ 119442 h 1470141"/>
                <a:gd name="connsiteX16" fmla="*/ 3770783 w 3990769"/>
                <a:gd name="connsiteY16" fmla="*/ 145946 h 1470141"/>
                <a:gd name="connsiteX17" fmla="*/ 3850296 w 3990769"/>
                <a:gd name="connsiteY17" fmla="*/ 278468 h 1470141"/>
                <a:gd name="connsiteX18" fmla="*/ 3916557 w 3990769"/>
                <a:gd name="connsiteY18" fmla="*/ 344729 h 1470141"/>
                <a:gd name="connsiteX19" fmla="*/ 3970891 w 3990769"/>
                <a:gd name="connsiteY19" fmla="*/ 494479 h 1470141"/>
                <a:gd name="connsiteX20" fmla="*/ 3962056 w 3990769"/>
                <a:gd name="connsiteY20" fmla="*/ 729263 h 1470141"/>
                <a:gd name="connsiteX21" fmla="*/ 3990769 w 3990769"/>
                <a:gd name="connsiteY21" fmla="*/ 994086 h 1470141"/>
                <a:gd name="connsiteX22" fmla="*/ 3903305 w 3990769"/>
                <a:gd name="connsiteY22" fmla="*/ 1206120 h 1470141"/>
                <a:gd name="connsiteX23" fmla="*/ 3543067 w 3990769"/>
                <a:gd name="connsiteY23" fmla="*/ 1258687 h 1470141"/>
                <a:gd name="connsiteX24" fmla="*/ 3232082 w 3990769"/>
                <a:gd name="connsiteY24" fmla="*/ 1230195 h 1470141"/>
                <a:gd name="connsiteX25" fmla="*/ 2668202 w 3990769"/>
                <a:gd name="connsiteY25" fmla="*/ 1237263 h 1470141"/>
                <a:gd name="connsiteX26" fmla="*/ 2405809 w 3990769"/>
                <a:gd name="connsiteY26" fmla="*/ 1246319 h 1470141"/>
                <a:gd name="connsiteX27" fmla="*/ 1965395 w 3990769"/>
                <a:gd name="connsiteY27" fmla="*/ 1235054 h 1470141"/>
                <a:gd name="connsiteX28" fmla="*/ 1350053 w 3990769"/>
                <a:gd name="connsiteY28" fmla="*/ 1217606 h 1470141"/>
                <a:gd name="connsiteX29" fmla="*/ 928634 w 3990769"/>
                <a:gd name="connsiteY29" fmla="*/ 1189113 h 1470141"/>
                <a:gd name="connsiteX30" fmla="*/ 789044 w 3990769"/>
                <a:gd name="connsiteY30" fmla="*/ 1414842 h 1470141"/>
                <a:gd name="connsiteX31" fmla="*/ 510749 w 3990769"/>
                <a:gd name="connsiteY31" fmla="*/ 1431407 h 1470141"/>
                <a:gd name="connsiteX32" fmla="*/ 542775 w 3990769"/>
                <a:gd name="connsiteY32" fmla="*/ 1205016 h 1470141"/>
                <a:gd name="connsiteX33" fmla="*/ 363429 w 3990769"/>
                <a:gd name="connsiteY33" fmla="*/ 1208329 h 1470141"/>
                <a:gd name="connsiteX34" fmla="*/ 146535 w 3990769"/>
                <a:gd name="connsiteY34" fmla="*/ 1216280 h 1470141"/>
                <a:gd name="connsiteX35" fmla="*/ 7166 w 3990769"/>
                <a:gd name="connsiteY35" fmla="*/ 1033842 h 1470141"/>
                <a:gd name="connsiteX36" fmla="*/ 26161 w 3990769"/>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86023 w 3973054"/>
                <a:gd name="connsiteY16" fmla="*/ 15102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850296 w 3973054"/>
                <a:gd name="connsiteY16" fmla="*/ 278468 h 1470141"/>
                <a:gd name="connsiteX17" fmla="*/ 3916557 w 3973054"/>
                <a:gd name="connsiteY17" fmla="*/ 344729 h 1470141"/>
                <a:gd name="connsiteX18" fmla="*/ 3970891 w 3973054"/>
                <a:gd name="connsiteY18" fmla="*/ 494479 h 1470141"/>
                <a:gd name="connsiteX19" fmla="*/ 3962056 w 3973054"/>
                <a:gd name="connsiteY19" fmla="*/ 729263 h 1470141"/>
                <a:gd name="connsiteX20" fmla="*/ 3960289 w 3973054"/>
                <a:gd name="connsiteY20" fmla="*/ 994086 h 1470141"/>
                <a:gd name="connsiteX21" fmla="*/ 3903305 w 3973054"/>
                <a:gd name="connsiteY21" fmla="*/ 1206120 h 1470141"/>
                <a:gd name="connsiteX22" fmla="*/ 3543067 w 3973054"/>
                <a:gd name="connsiteY22" fmla="*/ 1258687 h 1470141"/>
                <a:gd name="connsiteX23" fmla="*/ 3232082 w 3973054"/>
                <a:gd name="connsiteY23" fmla="*/ 1230195 h 1470141"/>
                <a:gd name="connsiteX24" fmla="*/ 2668202 w 3973054"/>
                <a:gd name="connsiteY24" fmla="*/ 1237263 h 1470141"/>
                <a:gd name="connsiteX25" fmla="*/ 2405809 w 3973054"/>
                <a:gd name="connsiteY25" fmla="*/ 1246319 h 1470141"/>
                <a:gd name="connsiteX26" fmla="*/ 1965395 w 3973054"/>
                <a:gd name="connsiteY26" fmla="*/ 1235054 h 1470141"/>
                <a:gd name="connsiteX27" fmla="*/ 1350053 w 3973054"/>
                <a:gd name="connsiteY27" fmla="*/ 1217606 h 1470141"/>
                <a:gd name="connsiteX28" fmla="*/ 928634 w 3973054"/>
                <a:gd name="connsiteY28" fmla="*/ 1189113 h 1470141"/>
                <a:gd name="connsiteX29" fmla="*/ 789044 w 3973054"/>
                <a:gd name="connsiteY29" fmla="*/ 1414842 h 1470141"/>
                <a:gd name="connsiteX30" fmla="*/ 510749 w 3973054"/>
                <a:gd name="connsiteY30" fmla="*/ 1431407 h 1470141"/>
                <a:gd name="connsiteX31" fmla="*/ 542775 w 3973054"/>
                <a:gd name="connsiteY31" fmla="*/ 1205016 h 1470141"/>
                <a:gd name="connsiteX32" fmla="*/ 363429 w 3973054"/>
                <a:gd name="connsiteY32" fmla="*/ 1208329 h 1470141"/>
                <a:gd name="connsiteX33" fmla="*/ 146535 w 3973054"/>
                <a:gd name="connsiteY33" fmla="*/ 1216280 h 1470141"/>
                <a:gd name="connsiteX34" fmla="*/ 7166 w 3973054"/>
                <a:gd name="connsiteY34" fmla="*/ 1033842 h 1470141"/>
                <a:gd name="connsiteX35" fmla="*/ 26161 w 3973054"/>
                <a:gd name="connsiteY35" fmla="*/ 416291 h 1470141"/>
                <a:gd name="connsiteX0" fmla="*/ 59291 w 3977632"/>
                <a:gd name="connsiteY0" fmla="*/ 252406 h 1470141"/>
                <a:gd name="connsiteX1" fmla="*/ 219201 w 3977632"/>
                <a:gd name="connsiteY1" fmla="*/ 66433 h 1470141"/>
                <a:gd name="connsiteX2" fmla="*/ 515829 w 3977632"/>
                <a:gd name="connsiteY2" fmla="*/ 134461 h 1470141"/>
                <a:gd name="connsiteX3" fmla="*/ 608594 w 3977632"/>
                <a:gd name="connsiteY3" fmla="*/ 402597 h 1470141"/>
                <a:gd name="connsiteX4" fmla="*/ 875404 w 3977632"/>
                <a:gd name="connsiteY4" fmla="*/ 403480 h 1470141"/>
                <a:gd name="connsiteX5" fmla="*/ 1482795 w 3977632"/>
                <a:gd name="connsiteY5" fmla="*/ 396854 h 1470141"/>
                <a:gd name="connsiteX6" fmla="*/ 1713162 w 3977632"/>
                <a:gd name="connsiteY6" fmla="*/ 228331 h 1470141"/>
                <a:gd name="connsiteX7" fmla="*/ 2034749 w 3977632"/>
                <a:gd name="connsiteY7" fmla="*/ 145946 h 1470141"/>
                <a:gd name="connsiteX8" fmla="*/ 2153797 w 3977632"/>
                <a:gd name="connsiteY8" fmla="*/ 186145 h 1470141"/>
                <a:gd name="connsiteX9" fmla="*/ 2181406 w 3977632"/>
                <a:gd name="connsiteY9" fmla="*/ 383160 h 1470141"/>
                <a:gd name="connsiteX10" fmla="*/ 2466549 w 3977632"/>
                <a:gd name="connsiteY10" fmla="*/ 434844 h 1470141"/>
                <a:gd name="connsiteX11" fmla="*/ 3164938 w 3977632"/>
                <a:gd name="connsiteY11" fmla="*/ 395308 h 1470141"/>
                <a:gd name="connsiteX12" fmla="*/ 3479235 w 3977632"/>
                <a:gd name="connsiteY12" fmla="*/ 173 h 1470141"/>
                <a:gd name="connsiteX13" fmla="*/ 3505740 w 3977632"/>
                <a:gd name="connsiteY13" fmla="*/ 53181 h 1470141"/>
                <a:gd name="connsiteX14" fmla="*/ 3598505 w 3977632"/>
                <a:gd name="connsiteY14" fmla="*/ 92938 h 1470141"/>
                <a:gd name="connsiteX15" fmla="*/ 3678018 w 3977632"/>
                <a:gd name="connsiteY15" fmla="*/ 119442 h 1470141"/>
                <a:gd name="connsiteX16" fmla="*/ 3850296 w 3977632"/>
                <a:gd name="connsiteY16" fmla="*/ 278468 h 1470141"/>
                <a:gd name="connsiteX17" fmla="*/ 3970891 w 3977632"/>
                <a:gd name="connsiteY17" fmla="*/ 494479 h 1470141"/>
                <a:gd name="connsiteX18" fmla="*/ 3962056 w 3977632"/>
                <a:gd name="connsiteY18" fmla="*/ 729263 h 1470141"/>
                <a:gd name="connsiteX19" fmla="*/ 3960289 w 3977632"/>
                <a:gd name="connsiteY19" fmla="*/ 994086 h 1470141"/>
                <a:gd name="connsiteX20" fmla="*/ 3903305 w 3977632"/>
                <a:gd name="connsiteY20" fmla="*/ 1206120 h 1470141"/>
                <a:gd name="connsiteX21" fmla="*/ 3543067 w 3977632"/>
                <a:gd name="connsiteY21" fmla="*/ 1258687 h 1470141"/>
                <a:gd name="connsiteX22" fmla="*/ 3232082 w 3977632"/>
                <a:gd name="connsiteY22" fmla="*/ 1230195 h 1470141"/>
                <a:gd name="connsiteX23" fmla="*/ 2668202 w 3977632"/>
                <a:gd name="connsiteY23" fmla="*/ 1237263 h 1470141"/>
                <a:gd name="connsiteX24" fmla="*/ 2405809 w 3977632"/>
                <a:gd name="connsiteY24" fmla="*/ 1246319 h 1470141"/>
                <a:gd name="connsiteX25" fmla="*/ 1965395 w 3977632"/>
                <a:gd name="connsiteY25" fmla="*/ 1235054 h 1470141"/>
                <a:gd name="connsiteX26" fmla="*/ 1350053 w 3977632"/>
                <a:gd name="connsiteY26" fmla="*/ 1217606 h 1470141"/>
                <a:gd name="connsiteX27" fmla="*/ 928634 w 3977632"/>
                <a:gd name="connsiteY27" fmla="*/ 1189113 h 1470141"/>
                <a:gd name="connsiteX28" fmla="*/ 789044 w 3977632"/>
                <a:gd name="connsiteY28" fmla="*/ 1414842 h 1470141"/>
                <a:gd name="connsiteX29" fmla="*/ 510749 w 3977632"/>
                <a:gd name="connsiteY29" fmla="*/ 1431407 h 1470141"/>
                <a:gd name="connsiteX30" fmla="*/ 542775 w 3977632"/>
                <a:gd name="connsiteY30" fmla="*/ 1205016 h 1470141"/>
                <a:gd name="connsiteX31" fmla="*/ 363429 w 3977632"/>
                <a:gd name="connsiteY31" fmla="*/ 1208329 h 1470141"/>
                <a:gd name="connsiteX32" fmla="*/ 146535 w 3977632"/>
                <a:gd name="connsiteY32" fmla="*/ 1216280 h 1470141"/>
                <a:gd name="connsiteX33" fmla="*/ 7166 w 3977632"/>
                <a:gd name="connsiteY33" fmla="*/ 1033842 h 1470141"/>
                <a:gd name="connsiteX34" fmla="*/ 26161 w 3977632"/>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98505 w 3990226"/>
                <a:gd name="connsiteY14" fmla="*/ 92938 h 1470141"/>
                <a:gd name="connsiteX15" fmla="*/ 3678018 w 3990226"/>
                <a:gd name="connsiteY15" fmla="*/ 119442 h 1470141"/>
                <a:gd name="connsiteX16" fmla="*/ 3677576 w 3990226"/>
                <a:gd name="connsiteY16" fmla="*/ 380068 h 1470141"/>
                <a:gd name="connsiteX17" fmla="*/ 3970891 w 3990226"/>
                <a:gd name="connsiteY17" fmla="*/ 494479 h 1470141"/>
                <a:gd name="connsiteX18" fmla="*/ 3962056 w 3990226"/>
                <a:gd name="connsiteY18" fmla="*/ 729263 h 1470141"/>
                <a:gd name="connsiteX19" fmla="*/ 3960289 w 3990226"/>
                <a:gd name="connsiteY19" fmla="*/ 994086 h 1470141"/>
                <a:gd name="connsiteX20" fmla="*/ 3903305 w 3990226"/>
                <a:gd name="connsiteY20" fmla="*/ 1206120 h 1470141"/>
                <a:gd name="connsiteX21" fmla="*/ 3543067 w 3990226"/>
                <a:gd name="connsiteY21" fmla="*/ 1258687 h 1470141"/>
                <a:gd name="connsiteX22" fmla="*/ 3232082 w 3990226"/>
                <a:gd name="connsiteY22" fmla="*/ 1230195 h 1470141"/>
                <a:gd name="connsiteX23" fmla="*/ 2668202 w 3990226"/>
                <a:gd name="connsiteY23" fmla="*/ 1237263 h 1470141"/>
                <a:gd name="connsiteX24" fmla="*/ 2405809 w 3990226"/>
                <a:gd name="connsiteY24" fmla="*/ 1246319 h 1470141"/>
                <a:gd name="connsiteX25" fmla="*/ 1965395 w 3990226"/>
                <a:gd name="connsiteY25" fmla="*/ 1235054 h 1470141"/>
                <a:gd name="connsiteX26" fmla="*/ 1350053 w 3990226"/>
                <a:gd name="connsiteY26" fmla="*/ 1217606 h 1470141"/>
                <a:gd name="connsiteX27" fmla="*/ 928634 w 3990226"/>
                <a:gd name="connsiteY27" fmla="*/ 1189113 h 1470141"/>
                <a:gd name="connsiteX28" fmla="*/ 789044 w 3990226"/>
                <a:gd name="connsiteY28" fmla="*/ 1414842 h 1470141"/>
                <a:gd name="connsiteX29" fmla="*/ 510749 w 3990226"/>
                <a:gd name="connsiteY29" fmla="*/ 1431407 h 1470141"/>
                <a:gd name="connsiteX30" fmla="*/ 542775 w 3990226"/>
                <a:gd name="connsiteY30" fmla="*/ 1205016 h 1470141"/>
                <a:gd name="connsiteX31" fmla="*/ 363429 w 3990226"/>
                <a:gd name="connsiteY31" fmla="*/ 1208329 h 1470141"/>
                <a:gd name="connsiteX32" fmla="*/ 146535 w 3990226"/>
                <a:gd name="connsiteY32" fmla="*/ 1216280 h 1470141"/>
                <a:gd name="connsiteX33" fmla="*/ 7166 w 3990226"/>
                <a:gd name="connsiteY33" fmla="*/ 1033842 h 1470141"/>
                <a:gd name="connsiteX34" fmla="*/ 26161 w 3990226"/>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98505 w 3990226"/>
                <a:gd name="connsiteY14" fmla="*/ 92938 h 1470141"/>
                <a:gd name="connsiteX15" fmla="*/ 3678018 w 3990226"/>
                <a:gd name="connsiteY15" fmla="*/ 119442 h 1470141"/>
                <a:gd name="connsiteX16" fmla="*/ 3677576 w 3990226"/>
                <a:gd name="connsiteY16" fmla="*/ 339428 h 1470141"/>
                <a:gd name="connsiteX17" fmla="*/ 3970891 w 3990226"/>
                <a:gd name="connsiteY17" fmla="*/ 494479 h 1470141"/>
                <a:gd name="connsiteX18" fmla="*/ 3962056 w 3990226"/>
                <a:gd name="connsiteY18" fmla="*/ 729263 h 1470141"/>
                <a:gd name="connsiteX19" fmla="*/ 3960289 w 3990226"/>
                <a:gd name="connsiteY19" fmla="*/ 994086 h 1470141"/>
                <a:gd name="connsiteX20" fmla="*/ 3903305 w 3990226"/>
                <a:gd name="connsiteY20" fmla="*/ 1206120 h 1470141"/>
                <a:gd name="connsiteX21" fmla="*/ 3543067 w 3990226"/>
                <a:gd name="connsiteY21" fmla="*/ 1258687 h 1470141"/>
                <a:gd name="connsiteX22" fmla="*/ 3232082 w 3990226"/>
                <a:gd name="connsiteY22" fmla="*/ 1230195 h 1470141"/>
                <a:gd name="connsiteX23" fmla="*/ 2668202 w 3990226"/>
                <a:gd name="connsiteY23" fmla="*/ 1237263 h 1470141"/>
                <a:gd name="connsiteX24" fmla="*/ 2405809 w 3990226"/>
                <a:gd name="connsiteY24" fmla="*/ 1246319 h 1470141"/>
                <a:gd name="connsiteX25" fmla="*/ 1965395 w 3990226"/>
                <a:gd name="connsiteY25" fmla="*/ 1235054 h 1470141"/>
                <a:gd name="connsiteX26" fmla="*/ 1350053 w 3990226"/>
                <a:gd name="connsiteY26" fmla="*/ 1217606 h 1470141"/>
                <a:gd name="connsiteX27" fmla="*/ 928634 w 3990226"/>
                <a:gd name="connsiteY27" fmla="*/ 1189113 h 1470141"/>
                <a:gd name="connsiteX28" fmla="*/ 789044 w 3990226"/>
                <a:gd name="connsiteY28" fmla="*/ 1414842 h 1470141"/>
                <a:gd name="connsiteX29" fmla="*/ 510749 w 3990226"/>
                <a:gd name="connsiteY29" fmla="*/ 1431407 h 1470141"/>
                <a:gd name="connsiteX30" fmla="*/ 542775 w 3990226"/>
                <a:gd name="connsiteY30" fmla="*/ 1205016 h 1470141"/>
                <a:gd name="connsiteX31" fmla="*/ 363429 w 3990226"/>
                <a:gd name="connsiteY31" fmla="*/ 1208329 h 1470141"/>
                <a:gd name="connsiteX32" fmla="*/ 146535 w 3990226"/>
                <a:gd name="connsiteY32" fmla="*/ 1216280 h 1470141"/>
                <a:gd name="connsiteX33" fmla="*/ 7166 w 3990226"/>
                <a:gd name="connsiteY33" fmla="*/ 1033842 h 1470141"/>
                <a:gd name="connsiteX34" fmla="*/ 26161 w 3990226"/>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98505 w 3990226"/>
                <a:gd name="connsiteY14" fmla="*/ 92938 h 1470141"/>
                <a:gd name="connsiteX15" fmla="*/ 3556098 w 3990226"/>
                <a:gd name="connsiteY15" fmla="*/ 393762 h 1470141"/>
                <a:gd name="connsiteX16" fmla="*/ 3677576 w 3990226"/>
                <a:gd name="connsiteY16" fmla="*/ 339428 h 1470141"/>
                <a:gd name="connsiteX17" fmla="*/ 3970891 w 3990226"/>
                <a:gd name="connsiteY17" fmla="*/ 494479 h 1470141"/>
                <a:gd name="connsiteX18" fmla="*/ 3962056 w 3990226"/>
                <a:gd name="connsiteY18" fmla="*/ 729263 h 1470141"/>
                <a:gd name="connsiteX19" fmla="*/ 3960289 w 3990226"/>
                <a:gd name="connsiteY19" fmla="*/ 994086 h 1470141"/>
                <a:gd name="connsiteX20" fmla="*/ 3903305 w 3990226"/>
                <a:gd name="connsiteY20" fmla="*/ 1206120 h 1470141"/>
                <a:gd name="connsiteX21" fmla="*/ 3543067 w 3990226"/>
                <a:gd name="connsiteY21" fmla="*/ 1258687 h 1470141"/>
                <a:gd name="connsiteX22" fmla="*/ 3232082 w 3990226"/>
                <a:gd name="connsiteY22" fmla="*/ 1230195 h 1470141"/>
                <a:gd name="connsiteX23" fmla="*/ 2668202 w 3990226"/>
                <a:gd name="connsiteY23" fmla="*/ 1237263 h 1470141"/>
                <a:gd name="connsiteX24" fmla="*/ 2405809 w 3990226"/>
                <a:gd name="connsiteY24" fmla="*/ 1246319 h 1470141"/>
                <a:gd name="connsiteX25" fmla="*/ 1965395 w 3990226"/>
                <a:gd name="connsiteY25" fmla="*/ 1235054 h 1470141"/>
                <a:gd name="connsiteX26" fmla="*/ 1350053 w 3990226"/>
                <a:gd name="connsiteY26" fmla="*/ 1217606 h 1470141"/>
                <a:gd name="connsiteX27" fmla="*/ 928634 w 3990226"/>
                <a:gd name="connsiteY27" fmla="*/ 1189113 h 1470141"/>
                <a:gd name="connsiteX28" fmla="*/ 789044 w 3990226"/>
                <a:gd name="connsiteY28" fmla="*/ 1414842 h 1470141"/>
                <a:gd name="connsiteX29" fmla="*/ 510749 w 3990226"/>
                <a:gd name="connsiteY29" fmla="*/ 1431407 h 1470141"/>
                <a:gd name="connsiteX30" fmla="*/ 542775 w 3990226"/>
                <a:gd name="connsiteY30" fmla="*/ 1205016 h 1470141"/>
                <a:gd name="connsiteX31" fmla="*/ 363429 w 3990226"/>
                <a:gd name="connsiteY31" fmla="*/ 1208329 h 1470141"/>
                <a:gd name="connsiteX32" fmla="*/ 146535 w 3990226"/>
                <a:gd name="connsiteY32" fmla="*/ 1216280 h 1470141"/>
                <a:gd name="connsiteX33" fmla="*/ 7166 w 3990226"/>
                <a:gd name="connsiteY33" fmla="*/ 1033842 h 1470141"/>
                <a:gd name="connsiteX34" fmla="*/ 26161 w 3990226"/>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56098 w 3990226"/>
                <a:gd name="connsiteY14" fmla="*/ 393762 h 1470141"/>
                <a:gd name="connsiteX15" fmla="*/ 3677576 w 3990226"/>
                <a:gd name="connsiteY15" fmla="*/ 339428 h 1470141"/>
                <a:gd name="connsiteX16" fmla="*/ 3970891 w 3990226"/>
                <a:gd name="connsiteY16" fmla="*/ 494479 h 1470141"/>
                <a:gd name="connsiteX17" fmla="*/ 3962056 w 3990226"/>
                <a:gd name="connsiteY17" fmla="*/ 729263 h 1470141"/>
                <a:gd name="connsiteX18" fmla="*/ 3960289 w 3990226"/>
                <a:gd name="connsiteY18" fmla="*/ 994086 h 1470141"/>
                <a:gd name="connsiteX19" fmla="*/ 3903305 w 3990226"/>
                <a:gd name="connsiteY19" fmla="*/ 1206120 h 1470141"/>
                <a:gd name="connsiteX20" fmla="*/ 3543067 w 3990226"/>
                <a:gd name="connsiteY20" fmla="*/ 1258687 h 1470141"/>
                <a:gd name="connsiteX21" fmla="*/ 3232082 w 3990226"/>
                <a:gd name="connsiteY21" fmla="*/ 1230195 h 1470141"/>
                <a:gd name="connsiteX22" fmla="*/ 2668202 w 3990226"/>
                <a:gd name="connsiteY22" fmla="*/ 1237263 h 1470141"/>
                <a:gd name="connsiteX23" fmla="*/ 2405809 w 3990226"/>
                <a:gd name="connsiteY23" fmla="*/ 1246319 h 1470141"/>
                <a:gd name="connsiteX24" fmla="*/ 1965395 w 3990226"/>
                <a:gd name="connsiteY24" fmla="*/ 1235054 h 1470141"/>
                <a:gd name="connsiteX25" fmla="*/ 1350053 w 3990226"/>
                <a:gd name="connsiteY25" fmla="*/ 1217606 h 1470141"/>
                <a:gd name="connsiteX26" fmla="*/ 928634 w 3990226"/>
                <a:gd name="connsiteY26" fmla="*/ 1189113 h 1470141"/>
                <a:gd name="connsiteX27" fmla="*/ 789044 w 3990226"/>
                <a:gd name="connsiteY27" fmla="*/ 1414842 h 1470141"/>
                <a:gd name="connsiteX28" fmla="*/ 510749 w 3990226"/>
                <a:gd name="connsiteY28" fmla="*/ 1431407 h 1470141"/>
                <a:gd name="connsiteX29" fmla="*/ 542775 w 3990226"/>
                <a:gd name="connsiteY29" fmla="*/ 1205016 h 1470141"/>
                <a:gd name="connsiteX30" fmla="*/ 363429 w 3990226"/>
                <a:gd name="connsiteY30" fmla="*/ 1208329 h 1470141"/>
                <a:gd name="connsiteX31" fmla="*/ 146535 w 3990226"/>
                <a:gd name="connsiteY31" fmla="*/ 1216280 h 1470141"/>
                <a:gd name="connsiteX32" fmla="*/ 7166 w 3990226"/>
                <a:gd name="connsiteY32" fmla="*/ 1033842 h 1470141"/>
                <a:gd name="connsiteX33" fmla="*/ 26161 w 3990226"/>
                <a:gd name="connsiteY33" fmla="*/ 416291 h 1470141"/>
                <a:gd name="connsiteX0" fmla="*/ 59291 w 3990226"/>
                <a:gd name="connsiteY0" fmla="*/ 224652 h 1442387"/>
                <a:gd name="connsiteX1" fmla="*/ 219201 w 3990226"/>
                <a:gd name="connsiteY1" fmla="*/ 38679 h 1442387"/>
                <a:gd name="connsiteX2" fmla="*/ 515829 w 3990226"/>
                <a:gd name="connsiteY2" fmla="*/ 106707 h 1442387"/>
                <a:gd name="connsiteX3" fmla="*/ 608594 w 3990226"/>
                <a:gd name="connsiteY3" fmla="*/ 374843 h 1442387"/>
                <a:gd name="connsiteX4" fmla="*/ 875404 w 3990226"/>
                <a:gd name="connsiteY4" fmla="*/ 375726 h 1442387"/>
                <a:gd name="connsiteX5" fmla="*/ 1482795 w 3990226"/>
                <a:gd name="connsiteY5" fmla="*/ 369100 h 1442387"/>
                <a:gd name="connsiteX6" fmla="*/ 1713162 w 3990226"/>
                <a:gd name="connsiteY6" fmla="*/ 200577 h 1442387"/>
                <a:gd name="connsiteX7" fmla="*/ 2034749 w 3990226"/>
                <a:gd name="connsiteY7" fmla="*/ 118192 h 1442387"/>
                <a:gd name="connsiteX8" fmla="*/ 2153797 w 3990226"/>
                <a:gd name="connsiteY8" fmla="*/ 158391 h 1442387"/>
                <a:gd name="connsiteX9" fmla="*/ 2181406 w 3990226"/>
                <a:gd name="connsiteY9" fmla="*/ 355406 h 1442387"/>
                <a:gd name="connsiteX10" fmla="*/ 2466549 w 3990226"/>
                <a:gd name="connsiteY10" fmla="*/ 407090 h 1442387"/>
                <a:gd name="connsiteX11" fmla="*/ 3164938 w 3990226"/>
                <a:gd name="connsiteY11" fmla="*/ 367554 h 1442387"/>
                <a:gd name="connsiteX12" fmla="*/ 3428435 w 3990226"/>
                <a:gd name="connsiteY12" fmla="*/ 13059 h 1442387"/>
                <a:gd name="connsiteX13" fmla="*/ 3505740 w 3990226"/>
                <a:gd name="connsiteY13" fmla="*/ 25427 h 1442387"/>
                <a:gd name="connsiteX14" fmla="*/ 3556098 w 3990226"/>
                <a:gd name="connsiteY14" fmla="*/ 366008 h 1442387"/>
                <a:gd name="connsiteX15" fmla="*/ 3677576 w 3990226"/>
                <a:gd name="connsiteY15" fmla="*/ 311674 h 1442387"/>
                <a:gd name="connsiteX16" fmla="*/ 3970891 w 3990226"/>
                <a:gd name="connsiteY16" fmla="*/ 466725 h 1442387"/>
                <a:gd name="connsiteX17" fmla="*/ 3962056 w 3990226"/>
                <a:gd name="connsiteY17" fmla="*/ 701509 h 1442387"/>
                <a:gd name="connsiteX18" fmla="*/ 3960289 w 3990226"/>
                <a:gd name="connsiteY18" fmla="*/ 966332 h 1442387"/>
                <a:gd name="connsiteX19" fmla="*/ 3903305 w 3990226"/>
                <a:gd name="connsiteY19" fmla="*/ 1178366 h 1442387"/>
                <a:gd name="connsiteX20" fmla="*/ 3543067 w 3990226"/>
                <a:gd name="connsiteY20" fmla="*/ 1230933 h 1442387"/>
                <a:gd name="connsiteX21" fmla="*/ 3232082 w 3990226"/>
                <a:gd name="connsiteY21" fmla="*/ 1202441 h 1442387"/>
                <a:gd name="connsiteX22" fmla="*/ 2668202 w 3990226"/>
                <a:gd name="connsiteY22" fmla="*/ 1209509 h 1442387"/>
                <a:gd name="connsiteX23" fmla="*/ 2405809 w 3990226"/>
                <a:gd name="connsiteY23" fmla="*/ 1218565 h 1442387"/>
                <a:gd name="connsiteX24" fmla="*/ 1965395 w 3990226"/>
                <a:gd name="connsiteY24" fmla="*/ 1207300 h 1442387"/>
                <a:gd name="connsiteX25" fmla="*/ 1350053 w 3990226"/>
                <a:gd name="connsiteY25" fmla="*/ 1189852 h 1442387"/>
                <a:gd name="connsiteX26" fmla="*/ 928634 w 3990226"/>
                <a:gd name="connsiteY26" fmla="*/ 1161359 h 1442387"/>
                <a:gd name="connsiteX27" fmla="*/ 789044 w 3990226"/>
                <a:gd name="connsiteY27" fmla="*/ 1387088 h 1442387"/>
                <a:gd name="connsiteX28" fmla="*/ 510749 w 3990226"/>
                <a:gd name="connsiteY28" fmla="*/ 1403653 h 1442387"/>
                <a:gd name="connsiteX29" fmla="*/ 542775 w 3990226"/>
                <a:gd name="connsiteY29" fmla="*/ 1177262 h 1442387"/>
                <a:gd name="connsiteX30" fmla="*/ 363429 w 3990226"/>
                <a:gd name="connsiteY30" fmla="*/ 1180575 h 1442387"/>
                <a:gd name="connsiteX31" fmla="*/ 146535 w 3990226"/>
                <a:gd name="connsiteY31" fmla="*/ 1188526 h 1442387"/>
                <a:gd name="connsiteX32" fmla="*/ 7166 w 3990226"/>
                <a:gd name="connsiteY32" fmla="*/ 1006088 h 1442387"/>
                <a:gd name="connsiteX33" fmla="*/ 26161 w 3990226"/>
                <a:gd name="connsiteY33" fmla="*/ 388537 h 1442387"/>
                <a:gd name="connsiteX0" fmla="*/ 59291 w 3990226"/>
                <a:gd name="connsiteY0" fmla="*/ 224652 h 1442387"/>
                <a:gd name="connsiteX1" fmla="*/ 219201 w 3990226"/>
                <a:gd name="connsiteY1" fmla="*/ 38679 h 1442387"/>
                <a:gd name="connsiteX2" fmla="*/ 515829 w 3990226"/>
                <a:gd name="connsiteY2" fmla="*/ 106707 h 1442387"/>
                <a:gd name="connsiteX3" fmla="*/ 608594 w 3990226"/>
                <a:gd name="connsiteY3" fmla="*/ 374843 h 1442387"/>
                <a:gd name="connsiteX4" fmla="*/ 875404 w 3990226"/>
                <a:gd name="connsiteY4" fmla="*/ 375726 h 1442387"/>
                <a:gd name="connsiteX5" fmla="*/ 1482795 w 3990226"/>
                <a:gd name="connsiteY5" fmla="*/ 369100 h 1442387"/>
                <a:gd name="connsiteX6" fmla="*/ 1713162 w 3990226"/>
                <a:gd name="connsiteY6" fmla="*/ 200577 h 1442387"/>
                <a:gd name="connsiteX7" fmla="*/ 2034749 w 3990226"/>
                <a:gd name="connsiteY7" fmla="*/ 118192 h 1442387"/>
                <a:gd name="connsiteX8" fmla="*/ 2153797 w 3990226"/>
                <a:gd name="connsiteY8" fmla="*/ 158391 h 1442387"/>
                <a:gd name="connsiteX9" fmla="*/ 2181406 w 3990226"/>
                <a:gd name="connsiteY9" fmla="*/ 355406 h 1442387"/>
                <a:gd name="connsiteX10" fmla="*/ 2466549 w 3990226"/>
                <a:gd name="connsiteY10" fmla="*/ 407090 h 1442387"/>
                <a:gd name="connsiteX11" fmla="*/ 3164938 w 3990226"/>
                <a:gd name="connsiteY11" fmla="*/ 367554 h 1442387"/>
                <a:gd name="connsiteX12" fmla="*/ 3428435 w 3990226"/>
                <a:gd name="connsiteY12" fmla="*/ 13059 h 1442387"/>
                <a:gd name="connsiteX13" fmla="*/ 3505740 w 3990226"/>
                <a:gd name="connsiteY13" fmla="*/ 25427 h 1442387"/>
                <a:gd name="connsiteX14" fmla="*/ 3556098 w 3990226"/>
                <a:gd name="connsiteY14" fmla="*/ 366008 h 1442387"/>
                <a:gd name="connsiteX15" fmla="*/ 3677576 w 3990226"/>
                <a:gd name="connsiteY15" fmla="*/ 311674 h 1442387"/>
                <a:gd name="connsiteX16" fmla="*/ 3970891 w 3990226"/>
                <a:gd name="connsiteY16" fmla="*/ 466725 h 1442387"/>
                <a:gd name="connsiteX17" fmla="*/ 3962056 w 3990226"/>
                <a:gd name="connsiteY17" fmla="*/ 701509 h 1442387"/>
                <a:gd name="connsiteX18" fmla="*/ 3960289 w 3990226"/>
                <a:gd name="connsiteY18" fmla="*/ 966332 h 1442387"/>
                <a:gd name="connsiteX19" fmla="*/ 3903305 w 3990226"/>
                <a:gd name="connsiteY19" fmla="*/ 1178366 h 1442387"/>
                <a:gd name="connsiteX20" fmla="*/ 3543067 w 3990226"/>
                <a:gd name="connsiteY20" fmla="*/ 1230933 h 1442387"/>
                <a:gd name="connsiteX21" fmla="*/ 3232082 w 3990226"/>
                <a:gd name="connsiteY21" fmla="*/ 1202441 h 1442387"/>
                <a:gd name="connsiteX22" fmla="*/ 2668202 w 3990226"/>
                <a:gd name="connsiteY22" fmla="*/ 1209509 h 1442387"/>
                <a:gd name="connsiteX23" fmla="*/ 2405809 w 3990226"/>
                <a:gd name="connsiteY23" fmla="*/ 1218565 h 1442387"/>
                <a:gd name="connsiteX24" fmla="*/ 1965395 w 3990226"/>
                <a:gd name="connsiteY24" fmla="*/ 1207300 h 1442387"/>
                <a:gd name="connsiteX25" fmla="*/ 1350053 w 3990226"/>
                <a:gd name="connsiteY25" fmla="*/ 1189852 h 1442387"/>
                <a:gd name="connsiteX26" fmla="*/ 928634 w 3990226"/>
                <a:gd name="connsiteY26" fmla="*/ 1161359 h 1442387"/>
                <a:gd name="connsiteX27" fmla="*/ 789044 w 3990226"/>
                <a:gd name="connsiteY27" fmla="*/ 1387088 h 1442387"/>
                <a:gd name="connsiteX28" fmla="*/ 510749 w 3990226"/>
                <a:gd name="connsiteY28" fmla="*/ 1403653 h 1442387"/>
                <a:gd name="connsiteX29" fmla="*/ 542775 w 3990226"/>
                <a:gd name="connsiteY29" fmla="*/ 1177262 h 1442387"/>
                <a:gd name="connsiteX30" fmla="*/ 363429 w 3990226"/>
                <a:gd name="connsiteY30" fmla="*/ 1180575 h 1442387"/>
                <a:gd name="connsiteX31" fmla="*/ 146535 w 3990226"/>
                <a:gd name="connsiteY31" fmla="*/ 1188526 h 1442387"/>
                <a:gd name="connsiteX32" fmla="*/ 7166 w 3990226"/>
                <a:gd name="connsiteY32" fmla="*/ 1006088 h 1442387"/>
                <a:gd name="connsiteX33" fmla="*/ 26161 w 3990226"/>
                <a:gd name="connsiteY33" fmla="*/ 388537 h 1442387"/>
                <a:gd name="connsiteX0" fmla="*/ 59291 w 3990226"/>
                <a:gd name="connsiteY0" fmla="*/ 220195 h 1437930"/>
                <a:gd name="connsiteX1" fmla="*/ 219201 w 3990226"/>
                <a:gd name="connsiteY1" fmla="*/ 34222 h 1437930"/>
                <a:gd name="connsiteX2" fmla="*/ 515829 w 3990226"/>
                <a:gd name="connsiteY2" fmla="*/ 102250 h 1437930"/>
                <a:gd name="connsiteX3" fmla="*/ 608594 w 3990226"/>
                <a:gd name="connsiteY3" fmla="*/ 370386 h 1437930"/>
                <a:gd name="connsiteX4" fmla="*/ 875404 w 3990226"/>
                <a:gd name="connsiteY4" fmla="*/ 371269 h 1437930"/>
                <a:gd name="connsiteX5" fmla="*/ 1482795 w 3990226"/>
                <a:gd name="connsiteY5" fmla="*/ 364643 h 1437930"/>
                <a:gd name="connsiteX6" fmla="*/ 1713162 w 3990226"/>
                <a:gd name="connsiteY6" fmla="*/ 196120 h 1437930"/>
                <a:gd name="connsiteX7" fmla="*/ 2034749 w 3990226"/>
                <a:gd name="connsiteY7" fmla="*/ 113735 h 1437930"/>
                <a:gd name="connsiteX8" fmla="*/ 2153797 w 3990226"/>
                <a:gd name="connsiteY8" fmla="*/ 153934 h 1437930"/>
                <a:gd name="connsiteX9" fmla="*/ 2181406 w 3990226"/>
                <a:gd name="connsiteY9" fmla="*/ 350949 h 1437930"/>
                <a:gd name="connsiteX10" fmla="*/ 2466549 w 3990226"/>
                <a:gd name="connsiteY10" fmla="*/ 402633 h 1437930"/>
                <a:gd name="connsiteX11" fmla="*/ 3164938 w 3990226"/>
                <a:gd name="connsiteY11" fmla="*/ 363097 h 1437930"/>
                <a:gd name="connsiteX12" fmla="*/ 3367475 w 3990226"/>
                <a:gd name="connsiteY12" fmla="*/ 23842 h 1437930"/>
                <a:gd name="connsiteX13" fmla="*/ 3505740 w 3990226"/>
                <a:gd name="connsiteY13" fmla="*/ 20970 h 1437930"/>
                <a:gd name="connsiteX14" fmla="*/ 3556098 w 3990226"/>
                <a:gd name="connsiteY14" fmla="*/ 361551 h 1437930"/>
                <a:gd name="connsiteX15" fmla="*/ 3677576 w 3990226"/>
                <a:gd name="connsiteY15" fmla="*/ 307217 h 1437930"/>
                <a:gd name="connsiteX16" fmla="*/ 3970891 w 3990226"/>
                <a:gd name="connsiteY16" fmla="*/ 462268 h 1437930"/>
                <a:gd name="connsiteX17" fmla="*/ 3962056 w 3990226"/>
                <a:gd name="connsiteY17" fmla="*/ 697052 h 1437930"/>
                <a:gd name="connsiteX18" fmla="*/ 3960289 w 3990226"/>
                <a:gd name="connsiteY18" fmla="*/ 961875 h 1437930"/>
                <a:gd name="connsiteX19" fmla="*/ 3903305 w 3990226"/>
                <a:gd name="connsiteY19" fmla="*/ 1173909 h 1437930"/>
                <a:gd name="connsiteX20" fmla="*/ 3543067 w 3990226"/>
                <a:gd name="connsiteY20" fmla="*/ 1226476 h 1437930"/>
                <a:gd name="connsiteX21" fmla="*/ 3232082 w 3990226"/>
                <a:gd name="connsiteY21" fmla="*/ 1197984 h 1437930"/>
                <a:gd name="connsiteX22" fmla="*/ 2668202 w 3990226"/>
                <a:gd name="connsiteY22" fmla="*/ 1205052 h 1437930"/>
                <a:gd name="connsiteX23" fmla="*/ 2405809 w 3990226"/>
                <a:gd name="connsiteY23" fmla="*/ 1214108 h 1437930"/>
                <a:gd name="connsiteX24" fmla="*/ 1965395 w 3990226"/>
                <a:gd name="connsiteY24" fmla="*/ 1202843 h 1437930"/>
                <a:gd name="connsiteX25" fmla="*/ 1350053 w 3990226"/>
                <a:gd name="connsiteY25" fmla="*/ 1185395 h 1437930"/>
                <a:gd name="connsiteX26" fmla="*/ 928634 w 3990226"/>
                <a:gd name="connsiteY26" fmla="*/ 1156902 h 1437930"/>
                <a:gd name="connsiteX27" fmla="*/ 789044 w 3990226"/>
                <a:gd name="connsiteY27" fmla="*/ 1382631 h 1437930"/>
                <a:gd name="connsiteX28" fmla="*/ 510749 w 3990226"/>
                <a:gd name="connsiteY28" fmla="*/ 1399196 h 1437930"/>
                <a:gd name="connsiteX29" fmla="*/ 542775 w 3990226"/>
                <a:gd name="connsiteY29" fmla="*/ 1172805 h 1437930"/>
                <a:gd name="connsiteX30" fmla="*/ 363429 w 3990226"/>
                <a:gd name="connsiteY30" fmla="*/ 1176118 h 1437930"/>
                <a:gd name="connsiteX31" fmla="*/ 146535 w 3990226"/>
                <a:gd name="connsiteY31" fmla="*/ 1184069 h 1437930"/>
                <a:gd name="connsiteX32" fmla="*/ 7166 w 3990226"/>
                <a:gd name="connsiteY32" fmla="*/ 1001631 h 1437930"/>
                <a:gd name="connsiteX33" fmla="*/ 26161 w 3990226"/>
                <a:gd name="connsiteY33" fmla="*/ 384080 h 1437930"/>
                <a:gd name="connsiteX0" fmla="*/ 59291 w 3990226"/>
                <a:gd name="connsiteY0" fmla="*/ 196353 h 1414088"/>
                <a:gd name="connsiteX1" fmla="*/ 219201 w 3990226"/>
                <a:gd name="connsiteY1" fmla="*/ 10380 h 1414088"/>
                <a:gd name="connsiteX2" fmla="*/ 515829 w 3990226"/>
                <a:gd name="connsiteY2" fmla="*/ 78408 h 1414088"/>
                <a:gd name="connsiteX3" fmla="*/ 608594 w 3990226"/>
                <a:gd name="connsiteY3" fmla="*/ 346544 h 1414088"/>
                <a:gd name="connsiteX4" fmla="*/ 875404 w 3990226"/>
                <a:gd name="connsiteY4" fmla="*/ 347427 h 1414088"/>
                <a:gd name="connsiteX5" fmla="*/ 1482795 w 3990226"/>
                <a:gd name="connsiteY5" fmla="*/ 340801 h 1414088"/>
                <a:gd name="connsiteX6" fmla="*/ 1713162 w 3990226"/>
                <a:gd name="connsiteY6" fmla="*/ 172278 h 1414088"/>
                <a:gd name="connsiteX7" fmla="*/ 2034749 w 3990226"/>
                <a:gd name="connsiteY7" fmla="*/ 89893 h 1414088"/>
                <a:gd name="connsiteX8" fmla="*/ 2153797 w 3990226"/>
                <a:gd name="connsiteY8" fmla="*/ 130092 h 1414088"/>
                <a:gd name="connsiteX9" fmla="*/ 2181406 w 3990226"/>
                <a:gd name="connsiteY9" fmla="*/ 327107 h 1414088"/>
                <a:gd name="connsiteX10" fmla="*/ 2466549 w 3990226"/>
                <a:gd name="connsiteY10" fmla="*/ 378791 h 1414088"/>
                <a:gd name="connsiteX11" fmla="*/ 3164938 w 3990226"/>
                <a:gd name="connsiteY11" fmla="*/ 339255 h 1414088"/>
                <a:gd name="connsiteX12" fmla="*/ 3367475 w 3990226"/>
                <a:gd name="connsiteY12" fmla="*/ 0 h 1414088"/>
                <a:gd name="connsiteX13" fmla="*/ 3470180 w 3990226"/>
                <a:gd name="connsiteY13" fmla="*/ 73328 h 1414088"/>
                <a:gd name="connsiteX14" fmla="*/ 3556098 w 3990226"/>
                <a:gd name="connsiteY14" fmla="*/ 337709 h 1414088"/>
                <a:gd name="connsiteX15" fmla="*/ 3677576 w 3990226"/>
                <a:gd name="connsiteY15" fmla="*/ 283375 h 1414088"/>
                <a:gd name="connsiteX16" fmla="*/ 3970891 w 3990226"/>
                <a:gd name="connsiteY16" fmla="*/ 438426 h 1414088"/>
                <a:gd name="connsiteX17" fmla="*/ 3962056 w 3990226"/>
                <a:gd name="connsiteY17" fmla="*/ 673210 h 1414088"/>
                <a:gd name="connsiteX18" fmla="*/ 3960289 w 3990226"/>
                <a:gd name="connsiteY18" fmla="*/ 938033 h 1414088"/>
                <a:gd name="connsiteX19" fmla="*/ 3903305 w 3990226"/>
                <a:gd name="connsiteY19" fmla="*/ 1150067 h 1414088"/>
                <a:gd name="connsiteX20" fmla="*/ 3543067 w 3990226"/>
                <a:gd name="connsiteY20" fmla="*/ 1202634 h 1414088"/>
                <a:gd name="connsiteX21" fmla="*/ 3232082 w 3990226"/>
                <a:gd name="connsiteY21" fmla="*/ 1174142 h 1414088"/>
                <a:gd name="connsiteX22" fmla="*/ 2668202 w 3990226"/>
                <a:gd name="connsiteY22" fmla="*/ 1181210 h 1414088"/>
                <a:gd name="connsiteX23" fmla="*/ 2405809 w 3990226"/>
                <a:gd name="connsiteY23" fmla="*/ 1190266 h 1414088"/>
                <a:gd name="connsiteX24" fmla="*/ 1965395 w 3990226"/>
                <a:gd name="connsiteY24" fmla="*/ 1179001 h 1414088"/>
                <a:gd name="connsiteX25" fmla="*/ 1350053 w 3990226"/>
                <a:gd name="connsiteY25" fmla="*/ 1161553 h 1414088"/>
                <a:gd name="connsiteX26" fmla="*/ 928634 w 3990226"/>
                <a:gd name="connsiteY26" fmla="*/ 1133060 h 1414088"/>
                <a:gd name="connsiteX27" fmla="*/ 789044 w 3990226"/>
                <a:gd name="connsiteY27" fmla="*/ 1358789 h 1414088"/>
                <a:gd name="connsiteX28" fmla="*/ 510749 w 3990226"/>
                <a:gd name="connsiteY28" fmla="*/ 1375354 h 1414088"/>
                <a:gd name="connsiteX29" fmla="*/ 542775 w 3990226"/>
                <a:gd name="connsiteY29" fmla="*/ 1148963 h 1414088"/>
                <a:gd name="connsiteX30" fmla="*/ 363429 w 3990226"/>
                <a:gd name="connsiteY30" fmla="*/ 1152276 h 1414088"/>
                <a:gd name="connsiteX31" fmla="*/ 146535 w 3990226"/>
                <a:gd name="connsiteY31" fmla="*/ 1160227 h 1414088"/>
                <a:gd name="connsiteX32" fmla="*/ 7166 w 3990226"/>
                <a:gd name="connsiteY32" fmla="*/ 977789 h 1414088"/>
                <a:gd name="connsiteX33" fmla="*/ 26161 w 3990226"/>
                <a:gd name="connsiteY33" fmla="*/ 360238 h 1414088"/>
                <a:gd name="connsiteX0" fmla="*/ 59291 w 3990226"/>
                <a:gd name="connsiteY0" fmla="*/ 191826 h 1409561"/>
                <a:gd name="connsiteX1" fmla="*/ 219201 w 3990226"/>
                <a:gd name="connsiteY1" fmla="*/ 5853 h 1409561"/>
                <a:gd name="connsiteX2" fmla="*/ 515829 w 3990226"/>
                <a:gd name="connsiteY2" fmla="*/ 73881 h 1409561"/>
                <a:gd name="connsiteX3" fmla="*/ 608594 w 3990226"/>
                <a:gd name="connsiteY3" fmla="*/ 342017 h 1409561"/>
                <a:gd name="connsiteX4" fmla="*/ 875404 w 3990226"/>
                <a:gd name="connsiteY4" fmla="*/ 342900 h 1409561"/>
                <a:gd name="connsiteX5" fmla="*/ 1482795 w 3990226"/>
                <a:gd name="connsiteY5" fmla="*/ 336274 h 1409561"/>
                <a:gd name="connsiteX6" fmla="*/ 1713162 w 3990226"/>
                <a:gd name="connsiteY6" fmla="*/ 167751 h 1409561"/>
                <a:gd name="connsiteX7" fmla="*/ 2034749 w 3990226"/>
                <a:gd name="connsiteY7" fmla="*/ 85366 h 1409561"/>
                <a:gd name="connsiteX8" fmla="*/ 2153797 w 3990226"/>
                <a:gd name="connsiteY8" fmla="*/ 125565 h 1409561"/>
                <a:gd name="connsiteX9" fmla="*/ 2181406 w 3990226"/>
                <a:gd name="connsiteY9" fmla="*/ 322580 h 1409561"/>
                <a:gd name="connsiteX10" fmla="*/ 2466549 w 3990226"/>
                <a:gd name="connsiteY10" fmla="*/ 374264 h 1409561"/>
                <a:gd name="connsiteX11" fmla="*/ 3164938 w 3990226"/>
                <a:gd name="connsiteY11" fmla="*/ 334728 h 1409561"/>
                <a:gd name="connsiteX12" fmla="*/ 3336995 w 3990226"/>
                <a:gd name="connsiteY12" fmla="*/ 71673 h 1409561"/>
                <a:gd name="connsiteX13" fmla="*/ 3470180 w 3990226"/>
                <a:gd name="connsiteY13" fmla="*/ 68801 h 1409561"/>
                <a:gd name="connsiteX14" fmla="*/ 3556098 w 3990226"/>
                <a:gd name="connsiteY14" fmla="*/ 333182 h 1409561"/>
                <a:gd name="connsiteX15" fmla="*/ 3677576 w 3990226"/>
                <a:gd name="connsiteY15" fmla="*/ 278848 h 1409561"/>
                <a:gd name="connsiteX16" fmla="*/ 3970891 w 3990226"/>
                <a:gd name="connsiteY16" fmla="*/ 433899 h 1409561"/>
                <a:gd name="connsiteX17" fmla="*/ 3962056 w 3990226"/>
                <a:gd name="connsiteY17" fmla="*/ 668683 h 1409561"/>
                <a:gd name="connsiteX18" fmla="*/ 3960289 w 3990226"/>
                <a:gd name="connsiteY18" fmla="*/ 933506 h 1409561"/>
                <a:gd name="connsiteX19" fmla="*/ 3903305 w 3990226"/>
                <a:gd name="connsiteY19" fmla="*/ 1145540 h 1409561"/>
                <a:gd name="connsiteX20" fmla="*/ 3543067 w 3990226"/>
                <a:gd name="connsiteY20" fmla="*/ 1198107 h 1409561"/>
                <a:gd name="connsiteX21" fmla="*/ 3232082 w 3990226"/>
                <a:gd name="connsiteY21" fmla="*/ 1169615 h 1409561"/>
                <a:gd name="connsiteX22" fmla="*/ 2668202 w 3990226"/>
                <a:gd name="connsiteY22" fmla="*/ 1176683 h 1409561"/>
                <a:gd name="connsiteX23" fmla="*/ 2405809 w 3990226"/>
                <a:gd name="connsiteY23" fmla="*/ 1185739 h 1409561"/>
                <a:gd name="connsiteX24" fmla="*/ 1965395 w 3990226"/>
                <a:gd name="connsiteY24" fmla="*/ 1174474 h 1409561"/>
                <a:gd name="connsiteX25" fmla="*/ 1350053 w 3990226"/>
                <a:gd name="connsiteY25" fmla="*/ 1157026 h 1409561"/>
                <a:gd name="connsiteX26" fmla="*/ 928634 w 3990226"/>
                <a:gd name="connsiteY26" fmla="*/ 1128533 h 1409561"/>
                <a:gd name="connsiteX27" fmla="*/ 789044 w 3990226"/>
                <a:gd name="connsiteY27" fmla="*/ 1354262 h 1409561"/>
                <a:gd name="connsiteX28" fmla="*/ 510749 w 3990226"/>
                <a:gd name="connsiteY28" fmla="*/ 1370827 h 1409561"/>
                <a:gd name="connsiteX29" fmla="*/ 542775 w 3990226"/>
                <a:gd name="connsiteY29" fmla="*/ 1144436 h 1409561"/>
                <a:gd name="connsiteX30" fmla="*/ 363429 w 3990226"/>
                <a:gd name="connsiteY30" fmla="*/ 1147749 h 1409561"/>
                <a:gd name="connsiteX31" fmla="*/ 146535 w 3990226"/>
                <a:gd name="connsiteY31" fmla="*/ 1155700 h 1409561"/>
                <a:gd name="connsiteX32" fmla="*/ 7166 w 3990226"/>
                <a:gd name="connsiteY32" fmla="*/ 973262 h 1409561"/>
                <a:gd name="connsiteX33" fmla="*/ 26161 w 3990226"/>
                <a:gd name="connsiteY33" fmla="*/ 355711 h 1409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90226" h="1409561">
                  <a:moveTo>
                    <a:pt x="59291" y="191826"/>
                  </a:moveTo>
                  <a:cubicBezTo>
                    <a:pt x="99048" y="187408"/>
                    <a:pt x="143111" y="25510"/>
                    <a:pt x="219201" y="5853"/>
                  </a:cubicBezTo>
                  <a:cubicBezTo>
                    <a:pt x="295291" y="-13804"/>
                    <a:pt x="450930" y="17854"/>
                    <a:pt x="515829" y="73881"/>
                  </a:cubicBezTo>
                  <a:cubicBezTo>
                    <a:pt x="580728" y="129908"/>
                    <a:pt x="548665" y="297181"/>
                    <a:pt x="608594" y="342017"/>
                  </a:cubicBezTo>
                  <a:cubicBezTo>
                    <a:pt x="668523" y="386854"/>
                    <a:pt x="729704" y="343857"/>
                    <a:pt x="875404" y="342900"/>
                  </a:cubicBezTo>
                  <a:cubicBezTo>
                    <a:pt x="1021104" y="341943"/>
                    <a:pt x="1343169" y="365465"/>
                    <a:pt x="1482795" y="336274"/>
                  </a:cubicBezTo>
                  <a:cubicBezTo>
                    <a:pt x="1622421" y="307083"/>
                    <a:pt x="1621170" y="209569"/>
                    <a:pt x="1713162" y="167751"/>
                  </a:cubicBezTo>
                  <a:cubicBezTo>
                    <a:pt x="1805154" y="125933"/>
                    <a:pt x="1880140" y="94201"/>
                    <a:pt x="2034749" y="85366"/>
                  </a:cubicBezTo>
                  <a:cubicBezTo>
                    <a:pt x="2039924" y="69840"/>
                    <a:pt x="2129354" y="86029"/>
                    <a:pt x="2153797" y="125565"/>
                  </a:cubicBezTo>
                  <a:cubicBezTo>
                    <a:pt x="2178240" y="165101"/>
                    <a:pt x="2163736" y="331415"/>
                    <a:pt x="2181406" y="322580"/>
                  </a:cubicBezTo>
                  <a:cubicBezTo>
                    <a:pt x="2222525" y="364030"/>
                    <a:pt x="2302627" y="372239"/>
                    <a:pt x="2466549" y="374264"/>
                  </a:cubicBezTo>
                  <a:cubicBezTo>
                    <a:pt x="2630471" y="376289"/>
                    <a:pt x="3019864" y="385160"/>
                    <a:pt x="3164938" y="334728"/>
                  </a:cubicBezTo>
                  <a:cubicBezTo>
                    <a:pt x="3310012" y="284296"/>
                    <a:pt x="3184816" y="164438"/>
                    <a:pt x="3336995" y="71673"/>
                  </a:cubicBezTo>
                  <a:cubicBezTo>
                    <a:pt x="3345830" y="89342"/>
                    <a:pt x="3433663" y="25216"/>
                    <a:pt x="3470180" y="68801"/>
                  </a:cubicBezTo>
                  <a:cubicBezTo>
                    <a:pt x="3506697" y="112386"/>
                    <a:pt x="3521532" y="298174"/>
                    <a:pt x="3556098" y="333182"/>
                  </a:cubicBezTo>
                  <a:cubicBezTo>
                    <a:pt x="3590664" y="368190"/>
                    <a:pt x="3608444" y="262062"/>
                    <a:pt x="3677576" y="278848"/>
                  </a:cubicBezTo>
                  <a:cubicBezTo>
                    <a:pt x="3746708" y="295634"/>
                    <a:pt x="3923478" y="368927"/>
                    <a:pt x="3970891" y="433899"/>
                  </a:cubicBezTo>
                  <a:cubicBezTo>
                    <a:pt x="4018304" y="498871"/>
                    <a:pt x="3963823" y="585415"/>
                    <a:pt x="3962056" y="668683"/>
                  </a:cubicBezTo>
                  <a:cubicBezTo>
                    <a:pt x="3960289" y="751951"/>
                    <a:pt x="3961614" y="824396"/>
                    <a:pt x="3960289" y="933506"/>
                  </a:cubicBezTo>
                  <a:cubicBezTo>
                    <a:pt x="3969124" y="1001976"/>
                    <a:pt x="3972842" y="1101440"/>
                    <a:pt x="3903305" y="1145540"/>
                  </a:cubicBezTo>
                  <a:cubicBezTo>
                    <a:pt x="3833768" y="1189640"/>
                    <a:pt x="3654937" y="1194095"/>
                    <a:pt x="3543067" y="1198107"/>
                  </a:cubicBezTo>
                  <a:cubicBezTo>
                    <a:pt x="3431197" y="1202119"/>
                    <a:pt x="3377893" y="1173186"/>
                    <a:pt x="3232082" y="1169615"/>
                  </a:cubicBezTo>
                  <a:cubicBezTo>
                    <a:pt x="3086271" y="1166044"/>
                    <a:pt x="2805914" y="1173996"/>
                    <a:pt x="2668202" y="1176683"/>
                  </a:cubicBezTo>
                  <a:cubicBezTo>
                    <a:pt x="2530490" y="1179370"/>
                    <a:pt x="2522943" y="1186107"/>
                    <a:pt x="2405809" y="1185739"/>
                  </a:cubicBezTo>
                  <a:cubicBezTo>
                    <a:pt x="2288675" y="1185371"/>
                    <a:pt x="2141354" y="1179260"/>
                    <a:pt x="1965395" y="1174474"/>
                  </a:cubicBezTo>
                  <a:cubicBezTo>
                    <a:pt x="1789436" y="1169688"/>
                    <a:pt x="1517914" y="1174695"/>
                    <a:pt x="1350053" y="1157026"/>
                  </a:cubicBezTo>
                  <a:cubicBezTo>
                    <a:pt x="1222472" y="1114498"/>
                    <a:pt x="1022135" y="1095660"/>
                    <a:pt x="928634" y="1128533"/>
                  </a:cubicBezTo>
                  <a:cubicBezTo>
                    <a:pt x="835133" y="1161406"/>
                    <a:pt x="861642" y="1249876"/>
                    <a:pt x="789044" y="1354262"/>
                  </a:cubicBezTo>
                  <a:cubicBezTo>
                    <a:pt x="580183" y="1443775"/>
                    <a:pt x="551794" y="1405798"/>
                    <a:pt x="510749" y="1370827"/>
                  </a:cubicBezTo>
                  <a:cubicBezTo>
                    <a:pt x="469704" y="1335856"/>
                    <a:pt x="567328" y="1181616"/>
                    <a:pt x="542775" y="1144436"/>
                  </a:cubicBezTo>
                  <a:cubicBezTo>
                    <a:pt x="518222" y="1107256"/>
                    <a:pt x="429469" y="1145872"/>
                    <a:pt x="363429" y="1147749"/>
                  </a:cubicBezTo>
                  <a:cubicBezTo>
                    <a:pt x="297389" y="1149626"/>
                    <a:pt x="207513" y="1216680"/>
                    <a:pt x="146535" y="1155700"/>
                  </a:cubicBezTo>
                  <a:cubicBezTo>
                    <a:pt x="146348" y="1153834"/>
                    <a:pt x="27228" y="1106593"/>
                    <a:pt x="7166" y="973262"/>
                  </a:cubicBezTo>
                  <a:cubicBezTo>
                    <a:pt x="-12896" y="839931"/>
                    <a:pt x="14308" y="518087"/>
                    <a:pt x="26161" y="355711"/>
                  </a:cubicBezTo>
                </a:path>
              </a:pathLst>
            </a:cu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a:extLst>
                <a:ext uri="{FF2B5EF4-FFF2-40B4-BE49-F238E27FC236}">
                  <a16:creationId xmlns:a16="http://schemas.microsoft.com/office/drawing/2014/main" id="{10E5E249-E505-44C5-B00D-D447103239BE}"/>
                </a:ext>
              </a:extLst>
            </p:cNvPr>
            <p:cNvSpPr txBox="1"/>
            <p:nvPr/>
          </p:nvSpPr>
          <p:spPr>
            <a:xfrm>
              <a:off x="-1438910" y="1843950"/>
              <a:ext cx="12051649" cy="3170098"/>
            </a:xfrm>
            <a:prstGeom prst="rect">
              <a:avLst/>
            </a:prstGeom>
            <a:noFill/>
          </p:spPr>
          <p:txBody>
            <a:bodyPr wrap="square" rtlCol="0">
              <a:spAutoFit/>
            </a:bodyPr>
            <a:lstStyle/>
            <a:p>
              <a:pPr algn="ctr"/>
              <a:r>
                <a:rPr lang="en-AU" sz="20000" dirty="0">
                  <a:solidFill>
                    <a:srgbClr val="FF0000"/>
                  </a:solidFill>
                  <a:latin typeface="Bodoni MT Condensed" panose="02070606080606020203" pitchFamily="18" charset="0"/>
                  <a:cs typeface="Aldhabi" panose="020B0604020202020204" pitchFamily="2" charset="-78"/>
                </a:rPr>
                <a:t>Synthesis</a:t>
              </a:r>
              <a:endParaRPr lang="en-CA" sz="20000" dirty="0">
                <a:solidFill>
                  <a:srgbClr val="FF0000"/>
                </a:solidFill>
                <a:latin typeface="Bodoni MT Condensed" panose="02070606080606020203" pitchFamily="18" charset="0"/>
                <a:cs typeface="Aldhabi" panose="020B0604020202020204" pitchFamily="2" charset="-78"/>
              </a:endParaRPr>
            </a:p>
          </p:txBody>
        </p:sp>
      </p:grpSp>
    </p:spTree>
    <p:extLst>
      <p:ext uri="{BB962C8B-B14F-4D97-AF65-F5344CB8AC3E}">
        <p14:creationId xmlns:p14="http://schemas.microsoft.com/office/powerpoint/2010/main" val="306184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a Synthesist?</a:t>
            </a:r>
          </a:p>
        </p:txBody>
      </p:sp>
      <p:sp>
        <p:nvSpPr>
          <p:cNvPr id="3" name="Content Placeholder 2"/>
          <p:cNvSpPr>
            <a:spLocks noGrp="1"/>
          </p:cNvSpPr>
          <p:nvPr>
            <p:ph idx="1"/>
          </p:nvPr>
        </p:nvSpPr>
        <p:spPr>
          <a:xfrm>
            <a:off x="1058779" y="1600200"/>
            <a:ext cx="10082463" cy="4904874"/>
          </a:xfrm>
        </p:spPr>
        <p:txBody>
          <a:bodyPr>
            <a:normAutofit/>
          </a:bodyPr>
          <a:lstStyle/>
          <a:p>
            <a:r>
              <a:rPr lang="en-CA" sz="3600" dirty="0"/>
              <a:t>Dictionary: </a:t>
            </a:r>
            <a:r>
              <a:rPr lang="en-CA" sz="3600" b="1" dirty="0"/>
              <a:t>Synthesist </a:t>
            </a:r>
            <a:r>
              <a:rPr lang="en-CA" sz="3600" dirty="0"/>
              <a:t>\-</a:t>
            </a:r>
            <a:r>
              <a:rPr lang="en-CA" sz="3600" dirty="0" err="1"/>
              <a:t>sist</a:t>
            </a:r>
            <a:r>
              <a:rPr lang="en-CA" sz="3600" dirty="0"/>
              <a:t>\ </a:t>
            </a:r>
            <a:r>
              <a:rPr lang="en-CA" sz="3600" i="1" dirty="0"/>
              <a:t>noun</a:t>
            </a:r>
            <a:r>
              <a:rPr lang="en-CA" sz="3600" dirty="0"/>
              <a:t> </a:t>
            </a:r>
          </a:p>
          <a:p>
            <a:r>
              <a:rPr lang="en-CA" sz="3600" dirty="0"/>
              <a:t>A synthesist is, by operational definition, not a narrow subject matter expert (a specialist)</a:t>
            </a:r>
          </a:p>
          <a:p>
            <a:r>
              <a:rPr lang="en-CA" sz="3600" dirty="0"/>
              <a:t>A synthesist is not a generalist</a:t>
            </a:r>
          </a:p>
          <a:p>
            <a:r>
              <a:rPr lang="en-CA" sz="3600" dirty="0"/>
              <a:t>A synthesist is one who uses the results of a multifaceted analysis and/or the inputs from a number of experts or analysts to assemble a more complete picture than any of them had</a:t>
            </a:r>
          </a:p>
          <a:p>
            <a:endParaRPr lang="en-CA" dirty="0"/>
          </a:p>
        </p:txBody>
      </p:sp>
    </p:spTree>
    <p:extLst>
      <p:ext uri="{BB962C8B-B14F-4D97-AF65-F5344CB8AC3E}">
        <p14:creationId xmlns:p14="http://schemas.microsoft.com/office/powerpoint/2010/main" val="394611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in Intelligence</a:t>
            </a:r>
          </a:p>
        </p:txBody>
      </p:sp>
      <p:sp>
        <p:nvSpPr>
          <p:cNvPr id="3" name="Content Placeholder 2"/>
          <p:cNvSpPr>
            <a:spLocks noGrp="1"/>
          </p:cNvSpPr>
          <p:nvPr>
            <p:ph idx="1"/>
          </p:nvPr>
        </p:nvSpPr>
        <p:spPr>
          <a:xfrm>
            <a:off x="1066800" y="1696278"/>
            <a:ext cx="10058400" cy="5161722"/>
          </a:xfrm>
        </p:spPr>
        <p:txBody>
          <a:bodyPr>
            <a:normAutofit/>
          </a:bodyPr>
          <a:lstStyle/>
          <a:p>
            <a:pPr marL="0" indent="0">
              <a:buNone/>
            </a:pPr>
            <a:r>
              <a:rPr lang="en-AU" sz="4000" b="1" dirty="0"/>
              <a:t>ODNI Standard Competency Definitions:</a:t>
            </a:r>
          </a:p>
          <a:p>
            <a:pPr marL="0" indent="0">
              <a:buNone/>
            </a:pPr>
            <a:endParaRPr lang="en-AU" sz="3600" dirty="0"/>
          </a:p>
          <a:p>
            <a:pPr marL="0" indent="0">
              <a:buNone/>
            </a:pPr>
            <a:r>
              <a:rPr lang="en-CA" sz="3600" b="1" dirty="0"/>
              <a:t>Critical Thinking </a:t>
            </a:r>
            <a:r>
              <a:rPr lang="en-CA" sz="3600" dirty="0"/>
              <a:t>– IC employees are expected to use logic, analysis, </a:t>
            </a:r>
            <a:r>
              <a:rPr lang="en-CA" sz="3600" b="1" dirty="0"/>
              <a:t>synthesis</a:t>
            </a:r>
            <a:r>
              <a:rPr lang="en-CA" sz="3600" dirty="0"/>
              <a:t>, creativity, judgement, and systematic approaches to gather, evaluate, and use multiple sources of information to effectively inform decisions and outcomes. </a:t>
            </a:r>
          </a:p>
          <a:p>
            <a:pPr marL="0" indent="0">
              <a:buNone/>
            </a:pPr>
            <a:endParaRPr lang="en-CA" dirty="0"/>
          </a:p>
        </p:txBody>
      </p:sp>
    </p:spTree>
    <p:extLst>
      <p:ext uri="{BB962C8B-B14F-4D97-AF65-F5344CB8AC3E}">
        <p14:creationId xmlns:p14="http://schemas.microsoft.com/office/powerpoint/2010/main" val="1424759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8779" y="0"/>
            <a:ext cx="10074442" cy="6857999"/>
          </a:xfrm>
        </p:spPr>
        <p:txBody>
          <a:bodyPr>
            <a:normAutofit/>
          </a:bodyPr>
          <a:lstStyle/>
          <a:p>
            <a:pPr marL="0" indent="0">
              <a:buNone/>
            </a:pPr>
            <a:r>
              <a:rPr lang="en-CA" sz="3600" b="1" dirty="0"/>
              <a:t>Synthesis</a:t>
            </a:r>
            <a:r>
              <a:rPr lang="en-CA" sz="3600" dirty="0"/>
              <a:t> – Identifies and uses principles, rules, and relationships to construct arguments or interpret facts, data, or other information. Dissects problems into meaningful parts and uses logic and judgements to determine accuracy and relevance of data. Identifies and reconciles gaps, uncertainties, and key assumptions of data. Integrates evidence/ information, evaluates and prioritizes alternatives, and assesses similarities and differences in data to develop findings and conclusions. Understands potential implications of these findings or conclusions.</a:t>
            </a:r>
            <a:endParaRPr lang="en-AU" sz="3600" dirty="0"/>
          </a:p>
        </p:txBody>
      </p:sp>
    </p:spTree>
    <p:extLst>
      <p:ext uri="{BB962C8B-B14F-4D97-AF65-F5344CB8AC3E}">
        <p14:creationId xmlns:p14="http://schemas.microsoft.com/office/powerpoint/2010/main" val="11647596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in Intelligence</a:t>
            </a:r>
          </a:p>
        </p:txBody>
      </p:sp>
      <p:pic>
        <p:nvPicPr>
          <p:cNvPr id="4" name="Picture 6" descr="Outer Loop - fading colours"/>
          <p:cNvPicPr>
            <a:picLocks noChangeAspect="1" noChangeArrowheads="1"/>
          </p:cNvPicPr>
          <p:nvPr/>
        </p:nvPicPr>
        <p:blipFill>
          <a:blip r:embed="rId3" cstate="print"/>
          <a:srcRect/>
          <a:stretch>
            <a:fillRect/>
          </a:stretch>
        </p:blipFill>
        <p:spPr bwMode="auto">
          <a:xfrm>
            <a:off x="3321050" y="1091902"/>
            <a:ext cx="5549900" cy="5505450"/>
          </a:xfrm>
          <a:prstGeom prst="rect">
            <a:avLst/>
          </a:prstGeom>
          <a:noFill/>
          <a:ln w="9525">
            <a:noFill/>
            <a:miter lim="800000"/>
            <a:headEnd/>
            <a:tailEnd/>
          </a:ln>
        </p:spPr>
      </p:pic>
    </p:spTree>
    <p:extLst>
      <p:ext uri="{BB962C8B-B14F-4D97-AF65-F5344CB8AC3E}">
        <p14:creationId xmlns:p14="http://schemas.microsoft.com/office/powerpoint/2010/main" val="3963713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4900" dirty="0"/>
              <a:t>Intelligence</a:t>
            </a:r>
            <a:br>
              <a:rPr lang="en-CA" dirty="0"/>
            </a:br>
            <a:r>
              <a:rPr lang="en-CA" dirty="0"/>
              <a:t> Analysis        </a:t>
            </a:r>
            <a:r>
              <a:rPr lang="en-CA" dirty="0">
                <a:sym typeface="Wingdings" panose="05000000000000000000" pitchFamily="2" charset="2"/>
              </a:rPr>
              <a:t>Synthesis</a:t>
            </a:r>
            <a:endParaRPr lang="en-CA" dirty="0"/>
          </a:p>
        </p:txBody>
      </p:sp>
      <p:cxnSp>
        <p:nvCxnSpPr>
          <p:cNvPr id="5" name="Straight Arrow Connector 4"/>
          <p:cNvCxnSpPr/>
          <p:nvPr/>
        </p:nvCxnSpPr>
        <p:spPr>
          <a:xfrm>
            <a:off x="5591944" y="1196752"/>
            <a:ext cx="864096" cy="0"/>
          </a:xfrm>
          <a:prstGeom prst="straightConnector1">
            <a:avLst/>
          </a:prstGeom>
          <a:ln w="762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9" name="Freeform: Shape 8"/>
          <p:cNvSpPr/>
          <p:nvPr/>
        </p:nvSpPr>
        <p:spPr>
          <a:xfrm flipV="1">
            <a:off x="1892632" y="1615767"/>
            <a:ext cx="8748849" cy="4627867"/>
          </a:xfrm>
          <a:custGeom>
            <a:avLst/>
            <a:gdLst>
              <a:gd name="connsiteX0" fmla="*/ 0 w 6547893"/>
              <a:gd name="connsiteY0" fmla="*/ 3352816 h 3449318"/>
              <a:gd name="connsiteX1" fmla="*/ 1406770 w 6547893"/>
              <a:gd name="connsiteY1" fmla="*/ 2579092 h 3449318"/>
              <a:gd name="connsiteX2" fmla="*/ 2332893 w 6547893"/>
              <a:gd name="connsiteY2" fmla="*/ 1125431 h 3449318"/>
              <a:gd name="connsiteX3" fmla="*/ 3247293 w 6547893"/>
              <a:gd name="connsiteY3" fmla="*/ 16 h 3449318"/>
              <a:gd name="connsiteX4" fmla="*/ 4196862 w 6547893"/>
              <a:gd name="connsiteY4" fmla="*/ 1101985 h 3449318"/>
              <a:gd name="connsiteX5" fmla="*/ 5087816 w 6547893"/>
              <a:gd name="connsiteY5" fmla="*/ 2567369 h 3449318"/>
              <a:gd name="connsiteX6" fmla="*/ 6412523 w 6547893"/>
              <a:gd name="connsiteY6" fmla="*/ 3364539 h 3449318"/>
              <a:gd name="connsiteX7" fmla="*/ 6435970 w 6547893"/>
              <a:gd name="connsiteY7" fmla="*/ 3387985 h 3449318"/>
              <a:gd name="connsiteX0" fmla="*/ 0 w 6547893"/>
              <a:gd name="connsiteY0" fmla="*/ 3352816 h 3449318"/>
              <a:gd name="connsiteX1" fmla="*/ 1406770 w 6547893"/>
              <a:gd name="connsiteY1" fmla="*/ 2579092 h 3449318"/>
              <a:gd name="connsiteX2" fmla="*/ 2332893 w 6547893"/>
              <a:gd name="connsiteY2" fmla="*/ 1125431 h 3449318"/>
              <a:gd name="connsiteX3" fmla="*/ 3247293 w 6547893"/>
              <a:gd name="connsiteY3" fmla="*/ 16 h 3449318"/>
              <a:gd name="connsiteX4" fmla="*/ 4196862 w 6547893"/>
              <a:gd name="connsiteY4" fmla="*/ 1101985 h 3449318"/>
              <a:gd name="connsiteX5" fmla="*/ 5087816 w 6547893"/>
              <a:gd name="connsiteY5" fmla="*/ 2567369 h 3449318"/>
              <a:gd name="connsiteX6" fmla="*/ 6412523 w 6547893"/>
              <a:gd name="connsiteY6" fmla="*/ 3364539 h 3449318"/>
              <a:gd name="connsiteX7" fmla="*/ 6435970 w 6547893"/>
              <a:gd name="connsiteY7" fmla="*/ 3387985 h 3449318"/>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9861 h 3456363"/>
              <a:gd name="connsiteX1" fmla="*/ 1406770 w 6547893"/>
              <a:gd name="connsiteY1" fmla="*/ 2586137 h 3456363"/>
              <a:gd name="connsiteX2" fmla="*/ 2332893 w 6547893"/>
              <a:gd name="connsiteY2" fmla="*/ 1132476 h 3456363"/>
              <a:gd name="connsiteX3" fmla="*/ 3247293 w 6547893"/>
              <a:gd name="connsiteY3" fmla="*/ 7061 h 3456363"/>
              <a:gd name="connsiteX4" fmla="*/ 4196862 w 6547893"/>
              <a:gd name="connsiteY4" fmla="*/ 1109030 h 3456363"/>
              <a:gd name="connsiteX5" fmla="*/ 5087816 w 6547893"/>
              <a:gd name="connsiteY5" fmla="*/ 2574414 h 3456363"/>
              <a:gd name="connsiteX6" fmla="*/ 6412523 w 6547893"/>
              <a:gd name="connsiteY6" fmla="*/ 3371584 h 3456363"/>
              <a:gd name="connsiteX7" fmla="*/ 6435970 w 6547893"/>
              <a:gd name="connsiteY7" fmla="*/ 3395030 h 3456363"/>
              <a:gd name="connsiteX0" fmla="*/ 0 w 6547893"/>
              <a:gd name="connsiteY0" fmla="*/ 3357220 h 3453722"/>
              <a:gd name="connsiteX1" fmla="*/ 1406770 w 6547893"/>
              <a:gd name="connsiteY1" fmla="*/ 2583496 h 3453722"/>
              <a:gd name="connsiteX2" fmla="*/ 2332893 w 6547893"/>
              <a:gd name="connsiteY2" fmla="*/ 1129835 h 3453722"/>
              <a:gd name="connsiteX3" fmla="*/ 3247293 w 6547893"/>
              <a:gd name="connsiteY3" fmla="*/ 4420 h 3453722"/>
              <a:gd name="connsiteX4" fmla="*/ 4196862 w 6547893"/>
              <a:gd name="connsiteY4" fmla="*/ 1106389 h 3453722"/>
              <a:gd name="connsiteX5" fmla="*/ 5087816 w 6547893"/>
              <a:gd name="connsiteY5" fmla="*/ 2571773 h 3453722"/>
              <a:gd name="connsiteX6" fmla="*/ 6412523 w 6547893"/>
              <a:gd name="connsiteY6" fmla="*/ 3368943 h 3453722"/>
              <a:gd name="connsiteX7" fmla="*/ 6435970 w 6547893"/>
              <a:gd name="connsiteY7" fmla="*/ 3392389 h 3453722"/>
              <a:gd name="connsiteX0" fmla="*/ 0 w 6553551"/>
              <a:gd name="connsiteY0" fmla="*/ 3357220 h 3457664"/>
              <a:gd name="connsiteX1" fmla="*/ 1406770 w 6553551"/>
              <a:gd name="connsiteY1" fmla="*/ 2583496 h 3457664"/>
              <a:gd name="connsiteX2" fmla="*/ 2332893 w 6553551"/>
              <a:gd name="connsiteY2" fmla="*/ 1129835 h 3457664"/>
              <a:gd name="connsiteX3" fmla="*/ 3247293 w 6553551"/>
              <a:gd name="connsiteY3" fmla="*/ 4420 h 3457664"/>
              <a:gd name="connsiteX4" fmla="*/ 4196862 w 6553551"/>
              <a:gd name="connsiteY4" fmla="*/ 1106389 h 3457664"/>
              <a:gd name="connsiteX5" fmla="*/ 5087816 w 6553551"/>
              <a:gd name="connsiteY5" fmla="*/ 2571773 h 3457664"/>
              <a:gd name="connsiteX6" fmla="*/ 6412523 w 6553551"/>
              <a:gd name="connsiteY6" fmla="*/ 3368943 h 3457664"/>
              <a:gd name="connsiteX7" fmla="*/ 6447400 w 6553551"/>
              <a:gd name="connsiteY7" fmla="*/ 3400009 h 3457664"/>
              <a:gd name="connsiteX0" fmla="*/ 0 w 6557454"/>
              <a:gd name="connsiteY0" fmla="*/ 3357220 h 3550806"/>
              <a:gd name="connsiteX1" fmla="*/ 1406770 w 6557454"/>
              <a:gd name="connsiteY1" fmla="*/ 2583496 h 3550806"/>
              <a:gd name="connsiteX2" fmla="*/ 2332893 w 6557454"/>
              <a:gd name="connsiteY2" fmla="*/ 1129835 h 3550806"/>
              <a:gd name="connsiteX3" fmla="*/ 3247293 w 6557454"/>
              <a:gd name="connsiteY3" fmla="*/ 4420 h 3550806"/>
              <a:gd name="connsiteX4" fmla="*/ 4196862 w 6557454"/>
              <a:gd name="connsiteY4" fmla="*/ 1106389 h 3550806"/>
              <a:gd name="connsiteX5" fmla="*/ 5087816 w 6557454"/>
              <a:gd name="connsiteY5" fmla="*/ 2571773 h 3550806"/>
              <a:gd name="connsiteX6" fmla="*/ 6412523 w 6557454"/>
              <a:gd name="connsiteY6" fmla="*/ 3368943 h 3550806"/>
              <a:gd name="connsiteX7" fmla="*/ 6455020 w 6557454"/>
              <a:gd name="connsiteY7" fmla="*/ 3529549 h 3550806"/>
              <a:gd name="connsiteX0" fmla="*/ 0 w 6754657"/>
              <a:gd name="connsiteY0" fmla="*/ 3357220 h 3655839"/>
              <a:gd name="connsiteX1" fmla="*/ 1406770 w 6754657"/>
              <a:gd name="connsiteY1" fmla="*/ 2583496 h 3655839"/>
              <a:gd name="connsiteX2" fmla="*/ 2332893 w 6754657"/>
              <a:gd name="connsiteY2" fmla="*/ 1129835 h 3655839"/>
              <a:gd name="connsiteX3" fmla="*/ 3247293 w 6754657"/>
              <a:gd name="connsiteY3" fmla="*/ 4420 h 3655839"/>
              <a:gd name="connsiteX4" fmla="*/ 4196862 w 6754657"/>
              <a:gd name="connsiteY4" fmla="*/ 1106389 h 3655839"/>
              <a:gd name="connsiteX5" fmla="*/ 5087816 w 6754657"/>
              <a:gd name="connsiteY5" fmla="*/ 2571773 h 3655839"/>
              <a:gd name="connsiteX6" fmla="*/ 6412523 w 6754657"/>
              <a:gd name="connsiteY6" fmla="*/ 3368943 h 3655839"/>
              <a:gd name="connsiteX7" fmla="*/ 6721720 w 6754657"/>
              <a:gd name="connsiteY7" fmla="*/ 3643849 h 3655839"/>
              <a:gd name="connsiteX0" fmla="*/ 0 w 6773467"/>
              <a:gd name="connsiteY0" fmla="*/ 3357220 h 3663188"/>
              <a:gd name="connsiteX1" fmla="*/ 1406770 w 6773467"/>
              <a:gd name="connsiteY1" fmla="*/ 2583496 h 3663188"/>
              <a:gd name="connsiteX2" fmla="*/ 2332893 w 6773467"/>
              <a:gd name="connsiteY2" fmla="*/ 1129835 h 3663188"/>
              <a:gd name="connsiteX3" fmla="*/ 3247293 w 6773467"/>
              <a:gd name="connsiteY3" fmla="*/ 4420 h 3663188"/>
              <a:gd name="connsiteX4" fmla="*/ 4196862 w 6773467"/>
              <a:gd name="connsiteY4" fmla="*/ 1106389 h 3663188"/>
              <a:gd name="connsiteX5" fmla="*/ 5087816 w 6773467"/>
              <a:gd name="connsiteY5" fmla="*/ 2571773 h 3663188"/>
              <a:gd name="connsiteX6" fmla="*/ 6515393 w 6773467"/>
              <a:gd name="connsiteY6" fmla="*/ 3452763 h 3663188"/>
              <a:gd name="connsiteX7" fmla="*/ 6721720 w 6773467"/>
              <a:gd name="connsiteY7" fmla="*/ 3643849 h 3663188"/>
              <a:gd name="connsiteX0" fmla="*/ 0 w 6515393"/>
              <a:gd name="connsiteY0" fmla="*/ 3357220 h 3452763"/>
              <a:gd name="connsiteX1" fmla="*/ 1406770 w 6515393"/>
              <a:gd name="connsiteY1" fmla="*/ 2583496 h 3452763"/>
              <a:gd name="connsiteX2" fmla="*/ 2332893 w 6515393"/>
              <a:gd name="connsiteY2" fmla="*/ 1129835 h 3452763"/>
              <a:gd name="connsiteX3" fmla="*/ 3247293 w 6515393"/>
              <a:gd name="connsiteY3" fmla="*/ 4420 h 3452763"/>
              <a:gd name="connsiteX4" fmla="*/ 4196862 w 6515393"/>
              <a:gd name="connsiteY4" fmla="*/ 1106389 h 3452763"/>
              <a:gd name="connsiteX5" fmla="*/ 5087816 w 6515393"/>
              <a:gd name="connsiteY5" fmla="*/ 2571773 h 3452763"/>
              <a:gd name="connsiteX6" fmla="*/ 6515393 w 6515393"/>
              <a:gd name="connsiteY6" fmla="*/ 3452763 h 3452763"/>
              <a:gd name="connsiteX0" fmla="*/ 0 w 6469673"/>
              <a:gd name="connsiteY0" fmla="*/ 3357220 h 3365133"/>
              <a:gd name="connsiteX1" fmla="*/ 1406770 w 6469673"/>
              <a:gd name="connsiteY1" fmla="*/ 2583496 h 3365133"/>
              <a:gd name="connsiteX2" fmla="*/ 2332893 w 6469673"/>
              <a:gd name="connsiteY2" fmla="*/ 1129835 h 3365133"/>
              <a:gd name="connsiteX3" fmla="*/ 3247293 w 6469673"/>
              <a:gd name="connsiteY3" fmla="*/ 4420 h 3365133"/>
              <a:gd name="connsiteX4" fmla="*/ 4196862 w 6469673"/>
              <a:gd name="connsiteY4" fmla="*/ 1106389 h 3365133"/>
              <a:gd name="connsiteX5" fmla="*/ 5087816 w 6469673"/>
              <a:gd name="connsiteY5" fmla="*/ 2571773 h 3365133"/>
              <a:gd name="connsiteX6" fmla="*/ 6469673 w 6469673"/>
              <a:gd name="connsiteY6" fmla="*/ 3365133 h 3365133"/>
              <a:gd name="connsiteX0" fmla="*/ 0 w 6469673"/>
              <a:gd name="connsiteY0" fmla="*/ 3357220 h 3365133"/>
              <a:gd name="connsiteX1" fmla="*/ 1406770 w 6469673"/>
              <a:gd name="connsiteY1" fmla="*/ 2583496 h 3365133"/>
              <a:gd name="connsiteX2" fmla="*/ 2332893 w 6469673"/>
              <a:gd name="connsiteY2" fmla="*/ 1129835 h 3365133"/>
              <a:gd name="connsiteX3" fmla="*/ 3247293 w 6469673"/>
              <a:gd name="connsiteY3" fmla="*/ 4420 h 3365133"/>
              <a:gd name="connsiteX4" fmla="*/ 4196862 w 6469673"/>
              <a:gd name="connsiteY4" fmla="*/ 1106389 h 3365133"/>
              <a:gd name="connsiteX5" fmla="*/ 5087816 w 6469673"/>
              <a:gd name="connsiteY5" fmla="*/ 2571773 h 3365133"/>
              <a:gd name="connsiteX6" fmla="*/ 6469673 w 6469673"/>
              <a:gd name="connsiteY6" fmla="*/ 3365133 h 3365133"/>
              <a:gd name="connsiteX0" fmla="*/ 0 w 6469673"/>
              <a:gd name="connsiteY0" fmla="*/ 3357296 h 3365209"/>
              <a:gd name="connsiteX1" fmla="*/ 1406770 w 6469673"/>
              <a:gd name="connsiteY1" fmla="*/ 2583572 h 3365209"/>
              <a:gd name="connsiteX2" fmla="*/ 2332893 w 6469673"/>
              <a:gd name="connsiteY2" fmla="*/ 1129911 h 3365209"/>
              <a:gd name="connsiteX3" fmla="*/ 3247293 w 6469673"/>
              <a:gd name="connsiteY3" fmla="*/ 4496 h 3365209"/>
              <a:gd name="connsiteX4" fmla="*/ 4196862 w 6469673"/>
              <a:gd name="connsiteY4" fmla="*/ 1106465 h 3365209"/>
              <a:gd name="connsiteX5" fmla="*/ 4897316 w 6469673"/>
              <a:gd name="connsiteY5" fmla="*/ 3105249 h 3365209"/>
              <a:gd name="connsiteX6" fmla="*/ 6469673 w 6469673"/>
              <a:gd name="connsiteY6" fmla="*/ 3365209 h 3365209"/>
              <a:gd name="connsiteX0" fmla="*/ 0 w 6469673"/>
              <a:gd name="connsiteY0" fmla="*/ 3357296 h 3365209"/>
              <a:gd name="connsiteX1" fmla="*/ 1406770 w 6469673"/>
              <a:gd name="connsiteY1" fmla="*/ 2583572 h 3365209"/>
              <a:gd name="connsiteX2" fmla="*/ 2332893 w 6469673"/>
              <a:gd name="connsiteY2" fmla="*/ 1129911 h 3365209"/>
              <a:gd name="connsiteX3" fmla="*/ 3247293 w 6469673"/>
              <a:gd name="connsiteY3" fmla="*/ 4496 h 3365209"/>
              <a:gd name="connsiteX4" fmla="*/ 4196862 w 6469673"/>
              <a:gd name="connsiteY4" fmla="*/ 1106465 h 3365209"/>
              <a:gd name="connsiteX5" fmla="*/ 4897316 w 6469673"/>
              <a:gd name="connsiteY5" fmla="*/ 3105249 h 3365209"/>
              <a:gd name="connsiteX6" fmla="*/ 6469673 w 6469673"/>
              <a:gd name="connsiteY6" fmla="*/ 3365209 h 3365209"/>
              <a:gd name="connsiteX0" fmla="*/ 0 w 6469673"/>
              <a:gd name="connsiteY0" fmla="*/ 3357296 h 3366486"/>
              <a:gd name="connsiteX1" fmla="*/ 1406770 w 6469673"/>
              <a:gd name="connsiteY1" fmla="*/ 2583572 h 3366486"/>
              <a:gd name="connsiteX2" fmla="*/ 2332893 w 6469673"/>
              <a:gd name="connsiteY2" fmla="*/ 1129911 h 3366486"/>
              <a:gd name="connsiteX3" fmla="*/ 3247293 w 6469673"/>
              <a:gd name="connsiteY3" fmla="*/ 4496 h 3366486"/>
              <a:gd name="connsiteX4" fmla="*/ 4196862 w 6469673"/>
              <a:gd name="connsiteY4" fmla="*/ 1106465 h 3366486"/>
              <a:gd name="connsiteX5" fmla="*/ 4897316 w 6469673"/>
              <a:gd name="connsiteY5" fmla="*/ 3105249 h 3366486"/>
              <a:gd name="connsiteX6" fmla="*/ 6469673 w 6469673"/>
              <a:gd name="connsiteY6" fmla="*/ 3365209 h 3366486"/>
              <a:gd name="connsiteX0" fmla="*/ 0 w 6469673"/>
              <a:gd name="connsiteY0" fmla="*/ 3357393 h 3366583"/>
              <a:gd name="connsiteX1" fmla="*/ 1406770 w 6469673"/>
              <a:gd name="connsiteY1" fmla="*/ 2583669 h 3366583"/>
              <a:gd name="connsiteX2" fmla="*/ 2332893 w 6469673"/>
              <a:gd name="connsiteY2" fmla="*/ 1130008 h 3366583"/>
              <a:gd name="connsiteX3" fmla="*/ 3247293 w 6469673"/>
              <a:gd name="connsiteY3" fmla="*/ 4593 h 3366583"/>
              <a:gd name="connsiteX4" fmla="*/ 4196862 w 6469673"/>
              <a:gd name="connsiteY4" fmla="*/ 1106562 h 3366583"/>
              <a:gd name="connsiteX5" fmla="*/ 4897316 w 6469673"/>
              <a:gd name="connsiteY5" fmla="*/ 3105346 h 3366583"/>
              <a:gd name="connsiteX6" fmla="*/ 6469673 w 6469673"/>
              <a:gd name="connsiteY6" fmla="*/ 3365306 h 3366583"/>
              <a:gd name="connsiteX0" fmla="*/ 0 w 6469673"/>
              <a:gd name="connsiteY0" fmla="*/ 3354565 h 3363755"/>
              <a:gd name="connsiteX1" fmla="*/ 1406770 w 6469673"/>
              <a:gd name="connsiteY1" fmla="*/ 2580841 h 3363755"/>
              <a:gd name="connsiteX2" fmla="*/ 2332893 w 6469673"/>
              <a:gd name="connsiteY2" fmla="*/ 1127180 h 3363755"/>
              <a:gd name="connsiteX3" fmla="*/ 3247293 w 6469673"/>
              <a:gd name="connsiteY3" fmla="*/ 1765 h 3363755"/>
              <a:gd name="connsiteX4" fmla="*/ 4196862 w 6469673"/>
              <a:gd name="connsiteY4" fmla="*/ 1103734 h 3363755"/>
              <a:gd name="connsiteX5" fmla="*/ 4897316 w 6469673"/>
              <a:gd name="connsiteY5" fmla="*/ 3102518 h 3363755"/>
              <a:gd name="connsiteX6" fmla="*/ 6469673 w 6469673"/>
              <a:gd name="connsiteY6" fmla="*/ 3362478 h 3363755"/>
              <a:gd name="connsiteX0" fmla="*/ 0 w 6469673"/>
              <a:gd name="connsiteY0" fmla="*/ 3352817 h 3362007"/>
              <a:gd name="connsiteX1" fmla="*/ 1406770 w 6469673"/>
              <a:gd name="connsiteY1" fmla="*/ 2579093 h 3362007"/>
              <a:gd name="connsiteX2" fmla="*/ 2180493 w 6469673"/>
              <a:gd name="connsiteY2" fmla="*/ 1079712 h 3362007"/>
              <a:gd name="connsiteX3" fmla="*/ 3247293 w 6469673"/>
              <a:gd name="connsiteY3" fmla="*/ 17 h 3362007"/>
              <a:gd name="connsiteX4" fmla="*/ 4196862 w 6469673"/>
              <a:gd name="connsiteY4" fmla="*/ 1101986 h 3362007"/>
              <a:gd name="connsiteX5" fmla="*/ 4897316 w 6469673"/>
              <a:gd name="connsiteY5" fmla="*/ 3100770 h 3362007"/>
              <a:gd name="connsiteX6" fmla="*/ 6469673 w 6469673"/>
              <a:gd name="connsiteY6" fmla="*/ 3360730 h 3362007"/>
              <a:gd name="connsiteX0" fmla="*/ 0 w 6469673"/>
              <a:gd name="connsiteY0" fmla="*/ 3358015 h 3367205"/>
              <a:gd name="connsiteX1" fmla="*/ 1406770 w 6469673"/>
              <a:gd name="connsiteY1" fmla="*/ 2584291 h 3367205"/>
              <a:gd name="connsiteX2" fmla="*/ 2180493 w 6469673"/>
              <a:gd name="connsiteY2" fmla="*/ 1084910 h 3367205"/>
              <a:gd name="connsiteX3" fmla="*/ 3247293 w 6469673"/>
              <a:gd name="connsiteY3" fmla="*/ 5215 h 3367205"/>
              <a:gd name="connsiteX4" fmla="*/ 4196862 w 6469673"/>
              <a:gd name="connsiteY4" fmla="*/ 1107184 h 3367205"/>
              <a:gd name="connsiteX5" fmla="*/ 4897316 w 6469673"/>
              <a:gd name="connsiteY5" fmla="*/ 3105968 h 3367205"/>
              <a:gd name="connsiteX6" fmla="*/ 6469673 w 6469673"/>
              <a:gd name="connsiteY6" fmla="*/ 3365928 h 3367205"/>
              <a:gd name="connsiteX0" fmla="*/ 0 w 6469673"/>
              <a:gd name="connsiteY0" fmla="*/ 3354136 h 3363326"/>
              <a:gd name="connsiteX1" fmla="*/ 1406770 w 6469673"/>
              <a:gd name="connsiteY1" fmla="*/ 2580412 h 3363326"/>
              <a:gd name="connsiteX2" fmla="*/ 2111913 w 6469673"/>
              <a:gd name="connsiteY2" fmla="*/ 921011 h 3363326"/>
              <a:gd name="connsiteX3" fmla="*/ 3247293 w 6469673"/>
              <a:gd name="connsiteY3" fmla="*/ 1336 h 3363326"/>
              <a:gd name="connsiteX4" fmla="*/ 4196862 w 6469673"/>
              <a:gd name="connsiteY4" fmla="*/ 1103305 h 3363326"/>
              <a:gd name="connsiteX5" fmla="*/ 4897316 w 6469673"/>
              <a:gd name="connsiteY5" fmla="*/ 3102089 h 3363326"/>
              <a:gd name="connsiteX6" fmla="*/ 6469673 w 6469673"/>
              <a:gd name="connsiteY6" fmla="*/ 3362049 h 3363326"/>
              <a:gd name="connsiteX0" fmla="*/ 0 w 6469673"/>
              <a:gd name="connsiteY0" fmla="*/ 3353655 h 3362845"/>
              <a:gd name="connsiteX1" fmla="*/ 1406770 w 6469673"/>
              <a:gd name="connsiteY1" fmla="*/ 2579931 h 3362845"/>
              <a:gd name="connsiteX2" fmla="*/ 2111913 w 6469673"/>
              <a:gd name="connsiteY2" fmla="*/ 920530 h 3362845"/>
              <a:gd name="connsiteX3" fmla="*/ 3247293 w 6469673"/>
              <a:gd name="connsiteY3" fmla="*/ 855 h 3362845"/>
              <a:gd name="connsiteX4" fmla="*/ 4234962 w 6469673"/>
              <a:gd name="connsiteY4" fmla="*/ 1064724 h 3362845"/>
              <a:gd name="connsiteX5" fmla="*/ 4897316 w 6469673"/>
              <a:gd name="connsiteY5" fmla="*/ 3101608 h 3362845"/>
              <a:gd name="connsiteX6" fmla="*/ 6469673 w 6469673"/>
              <a:gd name="connsiteY6" fmla="*/ 3361568 h 3362845"/>
              <a:gd name="connsiteX0" fmla="*/ 0 w 6469673"/>
              <a:gd name="connsiteY0" fmla="*/ 3353553 h 3362743"/>
              <a:gd name="connsiteX1" fmla="*/ 1322950 w 6469673"/>
              <a:gd name="connsiteY1" fmla="*/ 2320749 h 3362743"/>
              <a:gd name="connsiteX2" fmla="*/ 2111913 w 6469673"/>
              <a:gd name="connsiteY2" fmla="*/ 920428 h 3362743"/>
              <a:gd name="connsiteX3" fmla="*/ 3247293 w 6469673"/>
              <a:gd name="connsiteY3" fmla="*/ 753 h 3362743"/>
              <a:gd name="connsiteX4" fmla="*/ 4234962 w 6469673"/>
              <a:gd name="connsiteY4" fmla="*/ 1064622 h 3362743"/>
              <a:gd name="connsiteX5" fmla="*/ 4897316 w 6469673"/>
              <a:gd name="connsiteY5" fmla="*/ 3101506 h 3362743"/>
              <a:gd name="connsiteX6" fmla="*/ 6469673 w 6469673"/>
              <a:gd name="connsiteY6" fmla="*/ 3361466 h 3362743"/>
              <a:gd name="connsiteX0" fmla="*/ 0 w 6469673"/>
              <a:gd name="connsiteY0" fmla="*/ 3353572 h 3362762"/>
              <a:gd name="connsiteX1" fmla="*/ 1322950 w 6469673"/>
              <a:gd name="connsiteY1" fmla="*/ 2320768 h 3362762"/>
              <a:gd name="connsiteX2" fmla="*/ 2111913 w 6469673"/>
              <a:gd name="connsiteY2" fmla="*/ 920447 h 3362762"/>
              <a:gd name="connsiteX3" fmla="*/ 3247293 w 6469673"/>
              <a:gd name="connsiteY3" fmla="*/ 772 h 3362762"/>
              <a:gd name="connsiteX4" fmla="*/ 4234962 w 6469673"/>
              <a:gd name="connsiteY4" fmla="*/ 1064641 h 3362762"/>
              <a:gd name="connsiteX5" fmla="*/ 4897316 w 6469673"/>
              <a:gd name="connsiteY5" fmla="*/ 3101525 h 3362762"/>
              <a:gd name="connsiteX6" fmla="*/ 6469673 w 6469673"/>
              <a:gd name="connsiteY6" fmla="*/ 3361485 h 3362762"/>
              <a:gd name="connsiteX0" fmla="*/ 0 w 6469673"/>
              <a:gd name="connsiteY0" fmla="*/ 3353170 h 3362360"/>
              <a:gd name="connsiteX1" fmla="*/ 1322950 w 6469673"/>
              <a:gd name="connsiteY1" fmla="*/ 2320366 h 3362360"/>
              <a:gd name="connsiteX2" fmla="*/ 2111913 w 6469673"/>
              <a:gd name="connsiteY2" fmla="*/ 920045 h 3362360"/>
              <a:gd name="connsiteX3" fmla="*/ 3247293 w 6469673"/>
              <a:gd name="connsiteY3" fmla="*/ 370 h 3362360"/>
              <a:gd name="connsiteX4" fmla="*/ 4234962 w 6469673"/>
              <a:gd name="connsiteY4" fmla="*/ 1064239 h 3362360"/>
              <a:gd name="connsiteX5" fmla="*/ 4897316 w 6469673"/>
              <a:gd name="connsiteY5" fmla="*/ 3101123 h 3362360"/>
              <a:gd name="connsiteX6" fmla="*/ 6469673 w 6469673"/>
              <a:gd name="connsiteY6" fmla="*/ 3361083 h 3362360"/>
              <a:gd name="connsiteX0" fmla="*/ 0 w 6469673"/>
              <a:gd name="connsiteY0" fmla="*/ 3353226 h 3362416"/>
              <a:gd name="connsiteX1" fmla="*/ 1322950 w 6469673"/>
              <a:gd name="connsiteY1" fmla="*/ 2320422 h 3362416"/>
              <a:gd name="connsiteX2" fmla="*/ 2111913 w 6469673"/>
              <a:gd name="connsiteY2" fmla="*/ 920101 h 3362416"/>
              <a:gd name="connsiteX3" fmla="*/ 3247293 w 6469673"/>
              <a:gd name="connsiteY3" fmla="*/ 426 h 3362416"/>
              <a:gd name="connsiteX4" fmla="*/ 4318782 w 6469673"/>
              <a:gd name="connsiteY4" fmla="*/ 1026195 h 3362416"/>
              <a:gd name="connsiteX5" fmla="*/ 4897316 w 6469673"/>
              <a:gd name="connsiteY5" fmla="*/ 3101179 h 3362416"/>
              <a:gd name="connsiteX6" fmla="*/ 6469673 w 6469673"/>
              <a:gd name="connsiteY6" fmla="*/ 3361139 h 3362416"/>
              <a:gd name="connsiteX0" fmla="*/ 0 w 6469673"/>
              <a:gd name="connsiteY0" fmla="*/ 3352809 h 3361999"/>
              <a:gd name="connsiteX1" fmla="*/ 1322950 w 6469673"/>
              <a:gd name="connsiteY1" fmla="*/ 2320005 h 3361999"/>
              <a:gd name="connsiteX2" fmla="*/ 2111913 w 6469673"/>
              <a:gd name="connsiteY2" fmla="*/ 919684 h 3361999"/>
              <a:gd name="connsiteX3" fmla="*/ 3247293 w 6469673"/>
              <a:gd name="connsiteY3" fmla="*/ 9 h 3361999"/>
              <a:gd name="connsiteX4" fmla="*/ 4318782 w 6469673"/>
              <a:gd name="connsiteY4" fmla="*/ 1025778 h 3361999"/>
              <a:gd name="connsiteX5" fmla="*/ 4897316 w 6469673"/>
              <a:gd name="connsiteY5" fmla="*/ 3100762 h 3361999"/>
              <a:gd name="connsiteX6" fmla="*/ 6469673 w 6469673"/>
              <a:gd name="connsiteY6" fmla="*/ 3360722 h 3361999"/>
              <a:gd name="connsiteX0" fmla="*/ 0 w 6469673"/>
              <a:gd name="connsiteY0" fmla="*/ 3352809 h 3361999"/>
              <a:gd name="connsiteX1" fmla="*/ 1322950 w 6469673"/>
              <a:gd name="connsiteY1" fmla="*/ 2320005 h 3361999"/>
              <a:gd name="connsiteX2" fmla="*/ 2111913 w 6469673"/>
              <a:gd name="connsiteY2" fmla="*/ 919684 h 3361999"/>
              <a:gd name="connsiteX3" fmla="*/ 3247293 w 6469673"/>
              <a:gd name="connsiteY3" fmla="*/ 9 h 3361999"/>
              <a:gd name="connsiteX4" fmla="*/ 4318782 w 6469673"/>
              <a:gd name="connsiteY4" fmla="*/ 1025778 h 3361999"/>
              <a:gd name="connsiteX5" fmla="*/ 4897316 w 6469673"/>
              <a:gd name="connsiteY5" fmla="*/ 3100762 h 3361999"/>
              <a:gd name="connsiteX6" fmla="*/ 6469673 w 6469673"/>
              <a:gd name="connsiteY6" fmla="*/ 3360722 h 3361999"/>
              <a:gd name="connsiteX0" fmla="*/ 0 w 6469673"/>
              <a:gd name="connsiteY0" fmla="*/ 3352809 h 3361999"/>
              <a:gd name="connsiteX1" fmla="*/ 1322950 w 6469673"/>
              <a:gd name="connsiteY1" fmla="*/ 2320005 h 3361999"/>
              <a:gd name="connsiteX2" fmla="*/ 2111913 w 6469673"/>
              <a:gd name="connsiteY2" fmla="*/ 919684 h 3361999"/>
              <a:gd name="connsiteX3" fmla="*/ 3247293 w 6469673"/>
              <a:gd name="connsiteY3" fmla="*/ 9 h 3361999"/>
              <a:gd name="connsiteX4" fmla="*/ 4318782 w 6469673"/>
              <a:gd name="connsiteY4" fmla="*/ 1025778 h 3361999"/>
              <a:gd name="connsiteX5" fmla="*/ 4897316 w 6469673"/>
              <a:gd name="connsiteY5" fmla="*/ 3100762 h 3361999"/>
              <a:gd name="connsiteX6" fmla="*/ 6469673 w 6469673"/>
              <a:gd name="connsiteY6" fmla="*/ 3360722 h 33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69673" h="3361999">
                <a:moveTo>
                  <a:pt x="0" y="3352809"/>
                </a:moveTo>
                <a:cubicBezTo>
                  <a:pt x="508977" y="3151562"/>
                  <a:pt x="970965" y="2725526"/>
                  <a:pt x="1322950" y="2320005"/>
                </a:cubicBezTo>
                <a:cubicBezTo>
                  <a:pt x="1674935" y="1914484"/>
                  <a:pt x="1890249" y="1336830"/>
                  <a:pt x="2111913" y="919684"/>
                </a:cubicBezTo>
                <a:cubicBezTo>
                  <a:pt x="2333577" y="502538"/>
                  <a:pt x="2399422" y="-2433"/>
                  <a:pt x="3247293" y="9"/>
                </a:cubicBezTo>
                <a:cubicBezTo>
                  <a:pt x="4095164" y="2451"/>
                  <a:pt x="4127598" y="409926"/>
                  <a:pt x="4318782" y="1025778"/>
                </a:cubicBezTo>
                <a:cubicBezTo>
                  <a:pt x="4509966" y="1641630"/>
                  <a:pt x="4518514" y="2724305"/>
                  <a:pt x="4897316" y="3100762"/>
                </a:cubicBezTo>
                <a:cubicBezTo>
                  <a:pt x="5382798" y="3439119"/>
                  <a:pt x="6006856" y="3345873"/>
                  <a:pt x="6469673" y="3360722"/>
                </a:cubicBez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p:cNvSpPr txBox="1"/>
          <p:nvPr/>
        </p:nvSpPr>
        <p:spPr>
          <a:xfrm>
            <a:off x="5672603" y="2471979"/>
            <a:ext cx="119007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rgbClr val="1F497D">
                    <a:lumMod val="60000"/>
                    <a:lumOff val="40000"/>
                  </a:srgbClr>
                </a:solidFill>
                <a:effectLst/>
                <a:uLnTx/>
                <a:uFillTx/>
                <a:latin typeface="Calibri"/>
                <a:ea typeface="+mn-ea"/>
                <a:cs typeface="+mn-cs"/>
              </a:rPr>
              <a:t>Analysis</a:t>
            </a:r>
            <a:endParaRPr kumimoji="0" lang="en-CA" sz="2000" b="0"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11" name="TextBox 10"/>
          <p:cNvSpPr txBox="1"/>
          <p:nvPr/>
        </p:nvSpPr>
        <p:spPr>
          <a:xfrm flipH="1">
            <a:off x="1857082" y="2471979"/>
            <a:ext cx="14887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rgbClr val="FF0000"/>
                </a:solidFill>
                <a:effectLst/>
                <a:uLnTx/>
                <a:uFillTx/>
                <a:latin typeface="Calibri"/>
                <a:ea typeface="+mn-ea"/>
                <a:cs typeface="+mn-cs"/>
              </a:rPr>
              <a:t>Synthesis</a:t>
            </a:r>
            <a:endParaRPr kumimoji="0" lang="en-CA" sz="2000" b="0" i="0" u="none" strike="noStrike" kern="1200" cap="none" spc="0" normalizeH="0" baseline="0" noProof="0" dirty="0">
              <a:ln>
                <a:noFill/>
              </a:ln>
              <a:solidFill>
                <a:srgbClr val="FF0000"/>
              </a:solidFill>
              <a:effectLst/>
              <a:uLnTx/>
              <a:uFillTx/>
              <a:latin typeface="Calibri"/>
              <a:ea typeface="+mn-ea"/>
              <a:cs typeface="+mn-cs"/>
            </a:endParaRPr>
          </a:p>
        </p:txBody>
      </p:sp>
      <p:sp>
        <p:nvSpPr>
          <p:cNvPr id="13" name="TextBox 12"/>
          <p:cNvSpPr txBox="1"/>
          <p:nvPr/>
        </p:nvSpPr>
        <p:spPr>
          <a:xfrm flipH="1">
            <a:off x="8993568" y="2471979"/>
            <a:ext cx="14887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rgbClr val="FF0000"/>
                </a:solidFill>
                <a:effectLst/>
                <a:uLnTx/>
                <a:uFillTx/>
                <a:latin typeface="Calibri"/>
                <a:ea typeface="+mn-ea"/>
                <a:cs typeface="+mn-cs"/>
              </a:rPr>
              <a:t>Synthesis</a:t>
            </a:r>
            <a:endParaRPr kumimoji="0" lang="en-CA" sz="2000" b="0" i="0" u="none" strike="noStrike" kern="1200" cap="none" spc="0" normalizeH="0" baseline="0" noProof="0" dirty="0">
              <a:ln>
                <a:noFill/>
              </a:ln>
              <a:solidFill>
                <a:srgbClr val="FF0000"/>
              </a:solidFill>
              <a:effectLst/>
              <a:uLnTx/>
              <a:uFillTx/>
              <a:latin typeface="Calibri"/>
              <a:ea typeface="+mn-ea"/>
              <a:cs typeface="+mn-cs"/>
            </a:endParaRPr>
          </a:p>
        </p:txBody>
      </p:sp>
      <p:cxnSp>
        <p:nvCxnSpPr>
          <p:cNvPr id="15" name="Straight Connector 14"/>
          <p:cNvCxnSpPr>
            <a:cxnSpLocks/>
          </p:cNvCxnSpPr>
          <p:nvPr/>
        </p:nvCxnSpPr>
        <p:spPr>
          <a:xfrm>
            <a:off x="1885160" y="1491916"/>
            <a:ext cx="7470" cy="48569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92632" y="6348827"/>
            <a:ext cx="87488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863610" y="6343806"/>
            <a:ext cx="61747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P&amp;T</a:t>
            </a:r>
          </a:p>
        </p:txBody>
      </p:sp>
      <p:sp>
        <p:nvSpPr>
          <p:cNvPr id="19" name="TextBox 18"/>
          <p:cNvSpPr txBox="1"/>
          <p:nvPr/>
        </p:nvSpPr>
        <p:spPr>
          <a:xfrm>
            <a:off x="10030049" y="6343806"/>
            <a:ext cx="61747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F&amp;R</a:t>
            </a:r>
          </a:p>
        </p:txBody>
      </p:sp>
      <p:sp>
        <p:nvSpPr>
          <p:cNvPr id="20" name="TextBox 19"/>
          <p:cNvSpPr txBox="1"/>
          <p:nvPr/>
        </p:nvSpPr>
        <p:spPr>
          <a:xfrm>
            <a:off x="4124795" y="6343806"/>
            <a:ext cx="5741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Coll</a:t>
            </a:r>
          </a:p>
        </p:txBody>
      </p:sp>
      <p:sp>
        <p:nvSpPr>
          <p:cNvPr id="21" name="TextBox 20"/>
          <p:cNvSpPr txBox="1"/>
          <p:nvPr/>
        </p:nvSpPr>
        <p:spPr>
          <a:xfrm>
            <a:off x="5086098" y="6343806"/>
            <a:ext cx="62068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C&amp;E</a:t>
            </a:r>
          </a:p>
        </p:txBody>
      </p:sp>
      <p:sp>
        <p:nvSpPr>
          <p:cNvPr id="22" name="TextBox 21"/>
          <p:cNvSpPr txBox="1"/>
          <p:nvPr/>
        </p:nvSpPr>
        <p:spPr>
          <a:xfrm>
            <a:off x="1777143" y="6343806"/>
            <a:ext cx="43633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PS</a:t>
            </a:r>
          </a:p>
        </p:txBody>
      </p:sp>
      <p:sp>
        <p:nvSpPr>
          <p:cNvPr id="24" name="TextBox 23"/>
          <p:cNvSpPr txBox="1"/>
          <p:nvPr/>
        </p:nvSpPr>
        <p:spPr>
          <a:xfrm>
            <a:off x="6059687" y="6343806"/>
            <a:ext cx="102547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Analysis</a:t>
            </a:r>
          </a:p>
        </p:txBody>
      </p:sp>
      <p:sp>
        <p:nvSpPr>
          <p:cNvPr id="25" name="TextBox 24"/>
          <p:cNvSpPr txBox="1"/>
          <p:nvPr/>
        </p:nvSpPr>
        <p:spPr>
          <a:xfrm>
            <a:off x="8489354" y="6343806"/>
            <a:ext cx="88357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err="1">
                <a:ln>
                  <a:noFill/>
                </a:ln>
                <a:solidFill>
                  <a:prstClr val="black"/>
                </a:solidFill>
                <a:effectLst/>
                <a:uLnTx/>
                <a:uFillTx/>
                <a:latin typeface="Calibri"/>
                <a:ea typeface="+mn-ea"/>
                <a:cs typeface="+mn-cs"/>
              </a:rPr>
              <a:t>Ass’mt</a:t>
            </a:r>
            <a:endParaRPr kumimoji="0" lang="en-CA"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Freeform: Shape 28"/>
          <p:cNvSpPr/>
          <p:nvPr/>
        </p:nvSpPr>
        <p:spPr>
          <a:xfrm>
            <a:off x="1885162" y="1621840"/>
            <a:ext cx="8748849" cy="4627867"/>
          </a:xfrm>
          <a:custGeom>
            <a:avLst/>
            <a:gdLst>
              <a:gd name="connsiteX0" fmla="*/ 0 w 6547893"/>
              <a:gd name="connsiteY0" fmla="*/ 3352816 h 3449318"/>
              <a:gd name="connsiteX1" fmla="*/ 1406770 w 6547893"/>
              <a:gd name="connsiteY1" fmla="*/ 2579092 h 3449318"/>
              <a:gd name="connsiteX2" fmla="*/ 2332893 w 6547893"/>
              <a:gd name="connsiteY2" fmla="*/ 1125431 h 3449318"/>
              <a:gd name="connsiteX3" fmla="*/ 3247293 w 6547893"/>
              <a:gd name="connsiteY3" fmla="*/ 16 h 3449318"/>
              <a:gd name="connsiteX4" fmla="*/ 4196862 w 6547893"/>
              <a:gd name="connsiteY4" fmla="*/ 1101985 h 3449318"/>
              <a:gd name="connsiteX5" fmla="*/ 5087816 w 6547893"/>
              <a:gd name="connsiteY5" fmla="*/ 2567369 h 3449318"/>
              <a:gd name="connsiteX6" fmla="*/ 6412523 w 6547893"/>
              <a:gd name="connsiteY6" fmla="*/ 3364539 h 3449318"/>
              <a:gd name="connsiteX7" fmla="*/ 6435970 w 6547893"/>
              <a:gd name="connsiteY7" fmla="*/ 3387985 h 3449318"/>
              <a:gd name="connsiteX0" fmla="*/ 0 w 6547893"/>
              <a:gd name="connsiteY0" fmla="*/ 3352816 h 3449318"/>
              <a:gd name="connsiteX1" fmla="*/ 1406770 w 6547893"/>
              <a:gd name="connsiteY1" fmla="*/ 2579092 h 3449318"/>
              <a:gd name="connsiteX2" fmla="*/ 2332893 w 6547893"/>
              <a:gd name="connsiteY2" fmla="*/ 1125431 h 3449318"/>
              <a:gd name="connsiteX3" fmla="*/ 3247293 w 6547893"/>
              <a:gd name="connsiteY3" fmla="*/ 16 h 3449318"/>
              <a:gd name="connsiteX4" fmla="*/ 4196862 w 6547893"/>
              <a:gd name="connsiteY4" fmla="*/ 1101985 h 3449318"/>
              <a:gd name="connsiteX5" fmla="*/ 5087816 w 6547893"/>
              <a:gd name="connsiteY5" fmla="*/ 2567369 h 3449318"/>
              <a:gd name="connsiteX6" fmla="*/ 6412523 w 6547893"/>
              <a:gd name="connsiteY6" fmla="*/ 3364539 h 3449318"/>
              <a:gd name="connsiteX7" fmla="*/ 6435970 w 6547893"/>
              <a:gd name="connsiteY7" fmla="*/ 3387985 h 3449318"/>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2818 h 3449320"/>
              <a:gd name="connsiteX1" fmla="*/ 1406770 w 6547893"/>
              <a:gd name="connsiteY1" fmla="*/ 2579094 h 3449320"/>
              <a:gd name="connsiteX2" fmla="*/ 2332893 w 6547893"/>
              <a:gd name="connsiteY2" fmla="*/ 1125433 h 3449320"/>
              <a:gd name="connsiteX3" fmla="*/ 3247293 w 6547893"/>
              <a:gd name="connsiteY3" fmla="*/ 18 h 3449320"/>
              <a:gd name="connsiteX4" fmla="*/ 4196862 w 6547893"/>
              <a:gd name="connsiteY4" fmla="*/ 1101987 h 3449320"/>
              <a:gd name="connsiteX5" fmla="*/ 5087816 w 6547893"/>
              <a:gd name="connsiteY5" fmla="*/ 2567371 h 3449320"/>
              <a:gd name="connsiteX6" fmla="*/ 6412523 w 6547893"/>
              <a:gd name="connsiteY6" fmla="*/ 3364541 h 3449320"/>
              <a:gd name="connsiteX7" fmla="*/ 6435970 w 6547893"/>
              <a:gd name="connsiteY7" fmla="*/ 3387987 h 3449320"/>
              <a:gd name="connsiteX0" fmla="*/ 0 w 6547893"/>
              <a:gd name="connsiteY0" fmla="*/ 3359861 h 3456363"/>
              <a:gd name="connsiteX1" fmla="*/ 1406770 w 6547893"/>
              <a:gd name="connsiteY1" fmla="*/ 2586137 h 3456363"/>
              <a:gd name="connsiteX2" fmla="*/ 2332893 w 6547893"/>
              <a:gd name="connsiteY2" fmla="*/ 1132476 h 3456363"/>
              <a:gd name="connsiteX3" fmla="*/ 3247293 w 6547893"/>
              <a:gd name="connsiteY3" fmla="*/ 7061 h 3456363"/>
              <a:gd name="connsiteX4" fmla="*/ 4196862 w 6547893"/>
              <a:gd name="connsiteY4" fmla="*/ 1109030 h 3456363"/>
              <a:gd name="connsiteX5" fmla="*/ 5087816 w 6547893"/>
              <a:gd name="connsiteY5" fmla="*/ 2574414 h 3456363"/>
              <a:gd name="connsiteX6" fmla="*/ 6412523 w 6547893"/>
              <a:gd name="connsiteY6" fmla="*/ 3371584 h 3456363"/>
              <a:gd name="connsiteX7" fmla="*/ 6435970 w 6547893"/>
              <a:gd name="connsiteY7" fmla="*/ 3395030 h 3456363"/>
              <a:gd name="connsiteX0" fmla="*/ 0 w 6547893"/>
              <a:gd name="connsiteY0" fmla="*/ 3357220 h 3453722"/>
              <a:gd name="connsiteX1" fmla="*/ 1406770 w 6547893"/>
              <a:gd name="connsiteY1" fmla="*/ 2583496 h 3453722"/>
              <a:gd name="connsiteX2" fmla="*/ 2332893 w 6547893"/>
              <a:gd name="connsiteY2" fmla="*/ 1129835 h 3453722"/>
              <a:gd name="connsiteX3" fmla="*/ 3247293 w 6547893"/>
              <a:gd name="connsiteY3" fmla="*/ 4420 h 3453722"/>
              <a:gd name="connsiteX4" fmla="*/ 4196862 w 6547893"/>
              <a:gd name="connsiteY4" fmla="*/ 1106389 h 3453722"/>
              <a:gd name="connsiteX5" fmla="*/ 5087816 w 6547893"/>
              <a:gd name="connsiteY5" fmla="*/ 2571773 h 3453722"/>
              <a:gd name="connsiteX6" fmla="*/ 6412523 w 6547893"/>
              <a:gd name="connsiteY6" fmla="*/ 3368943 h 3453722"/>
              <a:gd name="connsiteX7" fmla="*/ 6435970 w 6547893"/>
              <a:gd name="connsiteY7" fmla="*/ 3392389 h 3453722"/>
              <a:gd name="connsiteX0" fmla="*/ 0 w 6553551"/>
              <a:gd name="connsiteY0" fmla="*/ 3357220 h 3457664"/>
              <a:gd name="connsiteX1" fmla="*/ 1406770 w 6553551"/>
              <a:gd name="connsiteY1" fmla="*/ 2583496 h 3457664"/>
              <a:gd name="connsiteX2" fmla="*/ 2332893 w 6553551"/>
              <a:gd name="connsiteY2" fmla="*/ 1129835 h 3457664"/>
              <a:gd name="connsiteX3" fmla="*/ 3247293 w 6553551"/>
              <a:gd name="connsiteY3" fmla="*/ 4420 h 3457664"/>
              <a:gd name="connsiteX4" fmla="*/ 4196862 w 6553551"/>
              <a:gd name="connsiteY4" fmla="*/ 1106389 h 3457664"/>
              <a:gd name="connsiteX5" fmla="*/ 5087816 w 6553551"/>
              <a:gd name="connsiteY5" fmla="*/ 2571773 h 3457664"/>
              <a:gd name="connsiteX6" fmla="*/ 6412523 w 6553551"/>
              <a:gd name="connsiteY6" fmla="*/ 3368943 h 3457664"/>
              <a:gd name="connsiteX7" fmla="*/ 6447400 w 6553551"/>
              <a:gd name="connsiteY7" fmla="*/ 3400009 h 3457664"/>
              <a:gd name="connsiteX0" fmla="*/ 0 w 6557454"/>
              <a:gd name="connsiteY0" fmla="*/ 3357220 h 3550806"/>
              <a:gd name="connsiteX1" fmla="*/ 1406770 w 6557454"/>
              <a:gd name="connsiteY1" fmla="*/ 2583496 h 3550806"/>
              <a:gd name="connsiteX2" fmla="*/ 2332893 w 6557454"/>
              <a:gd name="connsiteY2" fmla="*/ 1129835 h 3550806"/>
              <a:gd name="connsiteX3" fmla="*/ 3247293 w 6557454"/>
              <a:gd name="connsiteY3" fmla="*/ 4420 h 3550806"/>
              <a:gd name="connsiteX4" fmla="*/ 4196862 w 6557454"/>
              <a:gd name="connsiteY4" fmla="*/ 1106389 h 3550806"/>
              <a:gd name="connsiteX5" fmla="*/ 5087816 w 6557454"/>
              <a:gd name="connsiteY5" fmla="*/ 2571773 h 3550806"/>
              <a:gd name="connsiteX6" fmla="*/ 6412523 w 6557454"/>
              <a:gd name="connsiteY6" fmla="*/ 3368943 h 3550806"/>
              <a:gd name="connsiteX7" fmla="*/ 6455020 w 6557454"/>
              <a:gd name="connsiteY7" fmla="*/ 3529549 h 3550806"/>
              <a:gd name="connsiteX0" fmla="*/ 0 w 6754657"/>
              <a:gd name="connsiteY0" fmla="*/ 3357220 h 3655839"/>
              <a:gd name="connsiteX1" fmla="*/ 1406770 w 6754657"/>
              <a:gd name="connsiteY1" fmla="*/ 2583496 h 3655839"/>
              <a:gd name="connsiteX2" fmla="*/ 2332893 w 6754657"/>
              <a:gd name="connsiteY2" fmla="*/ 1129835 h 3655839"/>
              <a:gd name="connsiteX3" fmla="*/ 3247293 w 6754657"/>
              <a:gd name="connsiteY3" fmla="*/ 4420 h 3655839"/>
              <a:gd name="connsiteX4" fmla="*/ 4196862 w 6754657"/>
              <a:gd name="connsiteY4" fmla="*/ 1106389 h 3655839"/>
              <a:gd name="connsiteX5" fmla="*/ 5087816 w 6754657"/>
              <a:gd name="connsiteY5" fmla="*/ 2571773 h 3655839"/>
              <a:gd name="connsiteX6" fmla="*/ 6412523 w 6754657"/>
              <a:gd name="connsiteY6" fmla="*/ 3368943 h 3655839"/>
              <a:gd name="connsiteX7" fmla="*/ 6721720 w 6754657"/>
              <a:gd name="connsiteY7" fmla="*/ 3643849 h 3655839"/>
              <a:gd name="connsiteX0" fmla="*/ 0 w 6773467"/>
              <a:gd name="connsiteY0" fmla="*/ 3357220 h 3663188"/>
              <a:gd name="connsiteX1" fmla="*/ 1406770 w 6773467"/>
              <a:gd name="connsiteY1" fmla="*/ 2583496 h 3663188"/>
              <a:gd name="connsiteX2" fmla="*/ 2332893 w 6773467"/>
              <a:gd name="connsiteY2" fmla="*/ 1129835 h 3663188"/>
              <a:gd name="connsiteX3" fmla="*/ 3247293 w 6773467"/>
              <a:gd name="connsiteY3" fmla="*/ 4420 h 3663188"/>
              <a:gd name="connsiteX4" fmla="*/ 4196862 w 6773467"/>
              <a:gd name="connsiteY4" fmla="*/ 1106389 h 3663188"/>
              <a:gd name="connsiteX5" fmla="*/ 5087816 w 6773467"/>
              <a:gd name="connsiteY5" fmla="*/ 2571773 h 3663188"/>
              <a:gd name="connsiteX6" fmla="*/ 6515393 w 6773467"/>
              <a:gd name="connsiteY6" fmla="*/ 3452763 h 3663188"/>
              <a:gd name="connsiteX7" fmla="*/ 6721720 w 6773467"/>
              <a:gd name="connsiteY7" fmla="*/ 3643849 h 3663188"/>
              <a:gd name="connsiteX0" fmla="*/ 0 w 6515393"/>
              <a:gd name="connsiteY0" fmla="*/ 3357220 h 3452763"/>
              <a:gd name="connsiteX1" fmla="*/ 1406770 w 6515393"/>
              <a:gd name="connsiteY1" fmla="*/ 2583496 h 3452763"/>
              <a:gd name="connsiteX2" fmla="*/ 2332893 w 6515393"/>
              <a:gd name="connsiteY2" fmla="*/ 1129835 h 3452763"/>
              <a:gd name="connsiteX3" fmla="*/ 3247293 w 6515393"/>
              <a:gd name="connsiteY3" fmla="*/ 4420 h 3452763"/>
              <a:gd name="connsiteX4" fmla="*/ 4196862 w 6515393"/>
              <a:gd name="connsiteY4" fmla="*/ 1106389 h 3452763"/>
              <a:gd name="connsiteX5" fmla="*/ 5087816 w 6515393"/>
              <a:gd name="connsiteY5" fmla="*/ 2571773 h 3452763"/>
              <a:gd name="connsiteX6" fmla="*/ 6515393 w 6515393"/>
              <a:gd name="connsiteY6" fmla="*/ 3452763 h 3452763"/>
              <a:gd name="connsiteX0" fmla="*/ 0 w 6469673"/>
              <a:gd name="connsiteY0" fmla="*/ 3357220 h 3365133"/>
              <a:gd name="connsiteX1" fmla="*/ 1406770 w 6469673"/>
              <a:gd name="connsiteY1" fmla="*/ 2583496 h 3365133"/>
              <a:gd name="connsiteX2" fmla="*/ 2332893 w 6469673"/>
              <a:gd name="connsiteY2" fmla="*/ 1129835 h 3365133"/>
              <a:gd name="connsiteX3" fmla="*/ 3247293 w 6469673"/>
              <a:gd name="connsiteY3" fmla="*/ 4420 h 3365133"/>
              <a:gd name="connsiteX4" fmla="*/ 4196862 w 6469673"/>
              <a:gd name="connsiteY4" fmla="*/ 1106389 h 3365133"/>
              <a:gd name="connsiteX5" fmla="*/ 5087816 w 6469673"/>
              <a:gd name="connsiteY5" fmla="*/ 2571773 h 3365133"/>
              <a:gd name="connsiteX6" fmla="*/ 6469673 w 6469673"/>
              <a:gd name="connsiteY6" fmla="*/ 3365133 h 3365133"/>
              <a:gd name="connsiteX0" fmla="*/ 0 w 6469673"/>
              <a:gd name="connsiteY0" fmla="*/ 3357220 h 3365133"/>
              <a:gd name="connsiteX1" fmla="*/ 1406770 w 6469673"/>
              <a:gd name="connsiteY1" fmla="*/ 2583496 h 3365133"/>
              <a:gd name="connsiteX2" fmla="*/ 2332893 w 6469673"/>
              <a:gd name="connsiteY2" fmla="*/ 1129835 h 3365133"/>
              <a:gd name="connsiteX3" fmla="*/ 3247293 w 6469673"/>
              <a:gd name="connsiteY3" fmla="*/ 4420 h 3365133"/>
              <a:gd name="connsiteX4" fmla="*/ 4196862 w 6469673"/>
              <a:gd name="connsiteY4" fmla="*/ 1106389 h 3365133"/>
              <a:gd name="connsiteX5" fmla="*/ 5087816 w 6469673"/>
              <a:gd name="connsiteY5" fmla="*/ 2571773 h 3365133"/>
              <a:gd name="connsiteX6" fmla="*/ 6469673 w 6469673"/>
              <a:gd name="connsiteY6" fmla="*/ 3365133 h 3365133"/>
              <a:gd name="connsiteX0" fmla="*/ 0 w 6469673"/>
              <a:gd name="connsiteY0" fmla="*/ 3357296 h 3365209"/>
              <a:gd name="connsiteX1" fmla="*/ 1406770 w 6469673"/>
              <a:gd name="connsiteY1" fmla="*/ 2583572 h 3365209"/>
              <a:gd name="connsiteX2" fmla="*/ 2332893 w 6469673"/>
              <a:gd name="connsiteY2" fmla="*/ 1129911 h 3365209"/>
              <a:gd name="connsiteX3" fmla="*/ 3247293 w 6469673"/>
              <a:gd name="connsiteY3" fmla="*/ 4496 h 3365209"/>
              <a:gd name="connsiteX4" fmla="*/ 4196862 w 6469673"/>
              <a:gd name="connsiteY4" fmla="*/ 1106465 h 3365209"/>
              <a:gd name="connsiteX5" fmla="*/ 4897316 w 6469673"/>
              <a:gd name="connsiteY5" fmla="*/ 3105249 h 3365209"/>
              <a:gd name="connsiteX6" fmla="*/ 6469673 w 6469673"/>
              <a:gd name="connsiteY6" fmla="*/ 3365209 h 3365209"/>
              <a:gd name="connsiteX0" fmla="*/ 0 w 6469673"/>
              <a:gd name="connsiteY0" fmla="*/ 3357296 h 3365209"/>
              <a:gd name="connsiteX1" fmla="*/ 1406770 w 6469673"/>
              <a:gd name="connsiteY1" fmla="*/ 2583572 h 3365209"/>
              <a:gd name="connsiteX2" fmla="*/ 2332893 w 6469673"/>
              <a:gd name="connsiteY2" fmla="*/ 1129911 h 3365209"/>
              <a:gd name="connsiteX3" fmla="*/ 3247293 w 6469673"/>
              <a:gd name="connsiteY3" fmla="*/ 4496 h 3365209"/>
              <a:gd name="connsiteX4" fmla="*/ 4196862 w 6469673"/>
              <a:gd name="connsiteY4" fmla="*/ 1106465 h 3365209"/>
              <a:gd name="connsiteX5" fmla="*/ 4897316 w 6469673"/>
              <a:gd name="connsiteY5" fmla="*/ 3105249 h 3365209"/>
              <a:gd name="connsiteX6" fmla="*/ 6469673 w 6469673"/>
              <a:gd name="connsiteY6" fmla="*/ 3365209 h 3365209"/>
              <a:gd name="connsiteX0" fmla="*/ 0 w 6469673"/>
              <a:gd name="connsiteY0" fmla="*/ 3357296 h 3366486"/>
              <a:gd name="connsiteX1" fmla="*/ 1406770 w 6469673"/>
              <a:gd name="connsiteY1" fmla="*/ 2583572 h 3366486"/>
              <a:gd name="connsiteX2" fmla="*/ 2332893 w 6469673"/>
              <a:gd name="connsiteY2" fmla="*/ 1129911 h 3366486"/>
              <a:gd name="connsiteX3" fmla="*/ 3247293 w 6469673"/>
              <a:gd name="connsiteY3" fmla="*/ 4496 h 3366486"/>
              <a:gd name="connsiteX4" fmla="*/ 4196862 w 6469673"/>
              <a:gd name="connsiteY4" fmla="*/ 1106465 h 3366486"/>
              <a:gd name="connsiteX5" fmla="*/ 4897316 w 6469673"/>
              <a:gd name="connsiteY5" fmla="*/ 3105249 h 3366486"/>
              <a:gd name="connsiteX6" fmla="*/ 6469673 w 6469673"/>
              <a:gd name="connsiteY6" fmla="*/ 3365209 h 3366486"/>
              <a:gd name="connsiteX0" fmla="*/ 0 w 6469673"/>
              <a:gd name="connsiteY0" fmla="*/ 3357393 h 3366583"/>
              <a:gd name="connsiteX1" fmla="*/ 1406770 w 6469673"/>
              <a:gd name="connsiteY1" fmla="*/ 2583669 h 3366583"/>
              <a:gd name="connsiteX2" fmla="*/ 2332893 w 6469673"/>
              <a:gd name="connsiteY2" fmla="*/ 1130008 h 3366583"/>
              <a:gd name="connsiteX3" fmla="*/ 3247293 w 6469673"/>
              <a:gd name="connsiteY3" fmla="*/ 4593 h 3366583"/>
              <a:gd name="connsiteX4" fmla="*/ 4196862 w 6469673"/>
              <a:gd name="connsiteY4" fmla="*/ 1106562 h 3366583"/>
              <a:gd name="connsiteX5" fmla="*/ 4897316 w 6469673"/>
              <a:gd name="connsiteY5" fmla="*/ 3105346 h 3366583"/>
              <a:gd name="connsiteX6" fmla="*/ 6469673 w 6469673"/>
              <a:gd name="connsiteY6" fmla="*/ 3365306 h 3366583"/>
              <a:gd name="connsiteX0" fmla="*/ 0 w 6469673"/>
              <a:gd name="connsiteY0" fmla="*/ 3354565 h 3363755"/>
              <a:gd name="connsiteX1" fmla="*/ 1406770 w 6469673"/>
              <a:gd name="connsiteY1" fmla="*/ 2580841 h 3363755"/>
              <a:gd name="connsiteX2" fmla="*/ 2332893 w 6469673"/>
              <a:gd name="connsiteY2" fmla="*/ 1127180 h 3363755"/>
              <a:gd name="connsiteX3" fmla="*/ 3247293 w 6469673"/>
              <a:gd name="connsiteY3" fmla="*/ 1765 h 3363755"/>
              <a:gd name="connsiteX4" fmla="*/ 4196862 w 6469673"/>
              <a:gd name="connsiteY4" fmla="*/ 1103734 h 3363755"/>
              <a:gd name="connsiteX5" fmla="*/ 4897316 w 6469673"/>
              <a:gd name="connsiteY5" fmla="*/ 3102518 h 3363755"/>
              <a:gd name="connsiteX6" fmla="*/ 6469673 w 6469673"/>
              <a:gd name="connsiteY6" fmla="*/ 3362478 h 3363755"/>
              <a:gd name="connsiteX0" fmla="*/ 0 w 6469673"/>
              <a:gd name="connsiteY0" fmla="*/ 3352817 h 3362007"/>
              <a:gd name="connsiteX1" fmla="*/ 1406770 w 6469673"/>
              <a:gd name="connsiteY1" fmla="*/ 2579093 h 3362007"/>
              <a:gd name="connsiteX2" fmla="*/ 2180493 w 6469673"/>
              <a:gd name="connsiteY2" fmla="*/ 1079712 h 3362007"/>
              <a:gd name="connsiteX3" fmla="*/ 3247293 w 6469673"/>
              <a:gd name="connsiteY3" fmla="*/ 17 h 3362007"/>
              <a:gd name="connsiteX4" fmla="*/ 4196862 w 6469673"/>
              <a:gd name="connsiteY4" fmla="*/ 1101986 h 3362007"/>
              <a:gd name="connsiteX5" fmla="*/ 4897316 w 6469673"/>
              <a:gd name="connsiteY5" fmla="*/ 3100770 h 3362007"/>
              <a:gd name="connsiteX6" fmla="*/ 6469673 w 6469673"/>
              <a:gd name="connsiteY6" fmla="*/ 3360730 h 3362007"/>
              <a:gd name="connsiteX0" fmla="*/ 0 w 6469673"/>
              <a:gd name="connsiteY0" fmla="*/ 3358015 h 3367205"/>
              <a:gd name="connsiteX1" fmla="*/ 1406770 w 6469673"/>
              <a:gd name="connsiteY1" fmla="*/ 2584291 h 3367205"/>
              <a:gd name="connsiteX2" fmla="*/ 2180493 w 6469673"/>
              <a:gd name="connsiteY2" fmla="*/ 1084910 h 3367205"/>
              <a:gd name="connsiteX3" fmla="*/ 3247293 w 6469673"/>
              <a:gd name="connsiteY3" fmla="*/ 5215 h 3367205"/>
              <a:gd name="connsiteX4" fmla="*/ 4196862 w 6469673"/>
              <a:gd name="connsiteY4" fmla="*/ 1107184 h 3367205"/>
              <a:gd name="connsiteX5" fmla="*/ 4897316 w 6469673"/>
              <a:gd name="connsiteY5" fmla="*/ 3105968 h 3367205"/>
              <a:gd name="connsiteX6" fmla="*/ 6469673 w 6469673"/>
              <a:gd name="connsiteY6" fmla="*/ 3365928 h 3367205"/>
              <a:gd name="connsiteX0" fmla="*/ 0 w 6469673"/>
              <a:gd name="connsiteY0" fmla="*/ 3354136 h 3363326"/>
              <a:gd name="connsiteX1" fmla="*/ 1406770 w 6469673"/>
              <a:gd name="connsiteY1" fmla="*/ 2580412 h 3363326"/>
              <a:gd name="connsiteX2" fmla="*/ 2111913 w 6469673"/>
              <a:gd name="connsiteY2" fmla="*/ 921011 h 3363326"/>
              <a:gd name="connsiteX3" fmla="*/ 3247293 w 6469673"/>
              <a:gd name="connsiteY3" fmla="*/ 1336 h 3363326"/>
              <a:gd name="connsiteX4" fmla="*/ 4196862 w 6469673"/>
              <a:gd name="connsiteY4" fmla="*/ 1103305 h 3363326"/>
              <a:gd name="connsiteX5" fmla="*/ 4897316 w 6469673"/>
              <a:gd name="connsiteY5" fmla="*/ 3102089 h 3363326"/>
              <a:gd name="connsiteX6" fmla="*/ 6469673 w 6469673"/>
              <a:gd name="connsiteY6" fmla="*/ 3362049 h 3363326"/>
              <a:gd name="connsiteX0" fmla="*/ 0 w 6469673"/>
              <a:gd name="connsiteY0" fmla="*/ 3353655 h 3362845"/>
              <a:gd name="connsiteX1" fmla="*/ 1406770 w 6469673"/>
              <a:gd name="connsiteY1" fmla="*/ 2579931 h 3362845"/>
              <a:gd name="connsiteX2" fmla="*/ 2111913 w 6469673"/>
              <a:gd name="connsiteY2" fmla="*/ 920530 h 3362845"/>
              <a:gd name="connsiteX3" fmla="*/ 3247293 w 6469673"/>
              <a:gd name="connsiteY3" fmla="*/ 855 h 3362845"/>
              <a:gd name="connsiteX4" fmla="*/ 4234962 w 6469673"/>
              <a:gd name="connsiteY4" fmla="*/ 1064724 h 3362845"/>
              <a:gd name="connsiteX5" fmla="*/ 4897316 w 6469673"/>
              <a:gd name="connsiteY5" fmla="*/ 3101608 h 3362845"/>
              <a:gd name="connsiteX6" fmla="*/ 6469673 w 6469673"/>
              <a:gd name="connsiteY6" fmla="*/ 3361568 h 3362845"/>
              <a:gd name="connsiteX0" fmla="*/ 0 w 6469673"/>
              <a:gd name="connsiteY0" fmla="*/ 3353553 h 3362743"/>
              <a:gd name="connsiteX1" fmla="*/ 1322950 w 6469673"/>
              <a:gd name="connsiteY1" fmla="*/ 2320749 h 3362743"/>
              <a:gd name="connsiteX2" fmla="*/ 2111913 w 6469673"/>
              <a:gd name="connsiteY2" fmla="*/ 920428 h 3362743"/>
              <a:gd name="connsiteX3" fmla="*/ 3247293 w 6469673"/>
              <a:gd name="connsiteY3" fmla="*/ 753 h 3362743"/>
              <a:gd name="connsiteX4" fmla="*/ 4234962 w 6469673"/>
              <a:gd name="connsiteY4" fmla="*/ 1064622 h 3362743"/>
              <a:gd name="connsiteX5" fmla="*/ 4897316 w 6469673"/>
              <a:gd name="connsiteY5" fmla="*/ 3101506 h 3362743"/>
              <a:gd name="connsiteX6" fmla="*/ 6469673 w 6469673"/>
              <a:gd name="connsiteY6" fmla="*/ 3361466 h 3362743"/>
              <a:gd name="connsiteX0" fmla="*/ 0 w 6469673"/>
              <a:gd name="connsiteY0" fmla="*/ 3353572 h 3362762"/>
              <a:gd name="connsiteX1" fmla="*/ 1322950 w 6469673"/>
              <a:gd name="connsiteY1" fmla="*/ 2320768 h 3362762"/>
              <a:gd name="connsiteX2" fmla="*/ 2111913 w 6469673"/>
              <a:gd name="connsiteY2" fmla="*/ 920447 h 3362762"/>
              <a:gd name="connsiteX3" fmla="*/ 3247293 w 6469673"/>
              <a:gd name="connsiteY3" fmla="*/ 772 h 3362762"/>
              <a:gd name="connsiteX4" fmla="*/ 4234962 w 6469673"/>
              <a:gd name="connsiteY4" fmla="*/ 1064641 h 3362762"/>
              <a:gd name="connsiteX5" fmla="*/ 4897316 w 6469673"/>
              <a:gd name="connsiteY5" fmla="*/ 3101525 h 3362762"/>
              <a:gd name="connsiteX6" fmla="*/ 6469673 w 6469673"/>
              <a:gd name="connsiteY6" fmla="*/ 3361485 h 3362762"/>
              <a:gd name="connsiteX0" fmla="*/ 0 w 6469673"/>
              <a:gd name="connsiteY0" fmla="*/ 3353170 h 3362360"/>
              <a:gd name="connsiteX1" fmla="*/ 1322950 w 6469673"/>
              <a:gd name="connsiteY1" fmla="*/ 2320366 h 3362360"/>
              <a:gd name="connsiteX2" fmla="*/ 2111913 w 6469673"/>
              <a:gd name="connsiteY2" fmla="*/ 920045 h 3362360"/>
              <a:gd name="connsiteX3" fmla="*/ 3247293 w 6469673"/>
              <a:gd name="connsiteY3" fmla="*/ 370 h 3362360"/>
              <a:gd name="connsiteX4" fmla="*/ 4234962 w 6469673"/>
              <a:gd name="connsiteY4" fmla="*/ 1064239 h 3362360"/>
              <a:gd name="connsiteX5" fmla="*/ 4897316 w 6469673"/>
              <a:gd name="connsiteY5" fmla="*/ 3101123 h 3362360"/>
              <a:gd name="connsiteX6" fmla="*/ 6469673 w 6469673"/>
              <a:gd name="connsiteY6" fmla="*/ 3361083 h 3362360"/>
              <a:gd name="connsiteX0" fmla="*/ 0 w 6469673"/>
              <a:gd name="connsiteY0" fmla="*/ 3353226 h 3362416"/>
              <a:gd name="connsiteX1" fmla="*/ 1322950 w 6469673"/>
              <a:gd name="connsiteY1" fmla="*/ 2320422 h 3362416"/>
              <a:gd name="connsiteX2" fmla="*/ 2111913 w 6469673"/>
              <a:gd name="connsiteY2" fmla="*/ 920101 h 3362416"/>
              <a:gd name="connsiteX3" fmla="*/ 3247293 w 6469673"/>
              <a:gd name="connsiteY3" fmla="*/ 426 h 3362416"/>
              <a:gd name="connsiteX4" fmla="*/ 4318782 w 6469673"/>
              <a:gd name="connsiteY4" fmla="*/ 1026195 h 3362416"/>
              <a:gd name="connsiteX5" fmla="*/ 4897316 w 6469673"/>
              <a:gd name="connsiteY5" fmla="*/ 3101179 h 3362416"/>
              <a:gd name="connsiteX6" fmla="*/ 6469673 w 6469673"/>
              <a:gd name="connsiteY6" fmla="*/ 3361139 h 3362416"/>
              <a:gd name="connsiteX0" fmla="*/ 0 w 6469673"/>
              <a:gd name="connsiteY0" fmla="*/ 3352809 h 3361999"/>
              <a:gd name="connsiteX1" fmla="*/ 1322950 w 6469673"/>
              <a:gd name="connsiteY1" fmla="*/ 2320005 h 3361999"/>
              <a:gd name="connsiteX2" fmla="*/ 2111913 w 6469673"/>
              <a:gd name="connsiteY2" fmla="*/ 919684 h 3361999"/>
              <a:gd name="connsiteX3" fmla="*/ 3247293 w 6469673"/>
              <a:gd name="connsiteY3" fmla="*/ 9 h 3361999"/>
              <a:gd name="connsiteX4" fmla="*/ 4318782 w 6469673"/>
              <a:gd name="connsiteY4" fmla="*/ 1025778 h 3361999"/>
              <a:gd name="connsiteX5" fmla="*/ 4897316 w 6469673"/>
              <a:gd name="connsiteY5" fmla="*/ 3100762 h 3361999"/>
              <a:gd name="connsiteX6" fmla="*/ 6469673 w 6469673"/>
              <a:gd name="connsiteY6" fmla="*/ 3360722 h 3361999"/>
              <a:gd name="connsiteX0" fmla="*/ 0 w 6469673"/>
              <a:gd name="connsiteY0" fmla="*/ 3352809 h 3361999"/>
              <a:gd name="connsiteX1" fmla="*/ 1322950 w 6469673"/>
              <a:gd name="connsiteY1" fmla="*/ 2320005 h 3361999"/>
              <a:gd name="connsiteX2" fmla="*/ 2111913 w 6469673"/>
              <a:gd name="connsiteY2" fmla="*/ 919684 h 3361999"/>
              <a:gd name="connsiteX3" fmla="*/ 3247293 w 6469673"/>
              <a:gd name="connsiteY3" fmla="*/ 9 h 3361999"/>
              <a:gd name="connsiteX4" fmla="*/ 4318782 w 6469673"/>
              <a:gd name="connsiteY4" fmla="*/ 1025778 h 3361999"/>
              <a:gd name="connsiteX5" fmla="*/ 4897316 w 6469673"/>
              <a:gd name="connsiteY5" fmla="*/ 3100762 h 3361999"/>
              <a:gd name="connsiteX6" fmla="*/ 6469673 w 6469673"/>
              <a:gd name="connsiteY6" fmla="*/ 3360722 h 3361999"/>
              <a:gd name="connsiteX0" fmla="*/ 0 w 6469673"/>
              <a:gd name="connsiteY0" fmla="*/ 3352809 h 3361999"/>
              <a:gd name="connsiteX1" fmla="*/ 1322950 w 6469673"/>
              <a:gd name="connsiteY1" fmla="*/ 2320005 h 3361999"/>
              <a:gd name="connsiteX2" fmla="*/ 2111913 w 6469673"/>
              <a:gd name="connsiteY2" fmla="*/ 919684 h 3361999"/>
              <a:gd name="connsiteX3" fmla="*/ 3247293 w 6469673"/>
              <a:gd name="connsiteY3" fmla="*/ 9 h 3361999"/>
              <a:gd name="connsiteX4" fmla="*/ 4318782 w 6469673"/>
              <a:gd name="connsiteY4" fmla="*/ 1025778 h 3361999"/>
              <a:gd name="connsiteX5" fmla="*/ 4897316 w 6469673"/>
              <a:gd name="connsiteY5" fmla="*/ 3100762 h 3361999"/>
              <a:gd name="connsiteX6" fmla="*/ 6469673 w 6469673"/>
              <a:gd name="connsiteY6" fmla="*/ 3360722 h 33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69673" h="3361999">
                <a:moveTo>
                  <a:pt x="0" y="3352809"/>
                </a:moveTo>
                <a:cubicBezTo>
                  <a:pt x="508977" y="3151562"/>
                  <a:pt x="970965" y="2725526"/>
                  <a:pt x="1322950" y="2320005"/>
                </a:cubicBezTo>
                <a:cubicBezTo>
                  <a:pt x="1674935" y="1914484"/>
                  <a:pt x="1890249" y="1336830"/>
                  <a:pt x="2111913" y="919684"/>
                </a:cubicBezTo>
                <a:cubicBezTo>
                  <a:pt x="2333577" y="502538"/>
                  <a:pt x="2399422" y="-2433"/>
                  <a:pt x="3247293" y="9"/>
                </a:cubicBezTo>
                <a:cubicBezTo>
                  <a:pt x="4095164" y="2451"/>
                  <a:pt x="4127598" y="409926"/>
                  <a:pt x="4318782" y="1025778"/>
                </a:cubicBezTo>
                <a:cubicBezTo>
                  <a:pt x="4509966" y="1641630"/>
                  <a:pt x="4518514" y="2724305"/>
                  <a:pt x="4897316" y="3100762"/>
                </a:cubicBezTo>
                <a:cubicBezTo>
                  <a:pt x="5382798" y="3439119"/>
                  <a:pt x="6006856" y="3345873"/>
                  <a:pt x="6469673" y="3360722"/>
                </a:cubicBezTo>
              </a:path>
            </a:pathLst>
          </a:cu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30" name="TextBox 29"/>
          <p:cNvSpPr txBox="1"/>
          <p:nvPr/>
        </p:nvSpPr>
        <p:spPr>
          <a:xfrm rot="16200000">
            <a:off x="704577" y="3794651"/>
            <a:ext cx="186557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Relative Process</a:t>
            </a:r>
          </a:p>
        </p:txBody>
      </p:sp>
      <p:sp>
        <p:nvSpPr>
          <p:cNvPr id="32" name="TextBox 31"/>
          <p:cNvSpPr txBox="1"/>
          <p:nvPr/>
        </p:nvSpPr>
        <p:spPr>
          <a:xfrm>
            <a:off x="9406329" y="6349606"/>
            <a:ext cx="6559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0" i="0" u="none" strike="noStrike" kern="1200" cap="none" spc="0" normalizeH="0" baseline="0" noProof="0" dirty="0">
                <a:ln>
                  <a:noFill/>
                </a:ln>
                <a:solidFill>
                  <a:prstClr val="black"/>
                </a:solidFill>
                <a:effectLst/>
                <a:uLnTx/>
                <a:uFillTx/>
                <a:latin typeface="Calibri"/>
                <a:ea typeface="+mn-ea"/>
                <a:cs typeface="+mn-cs"/>
              </a:rPr>
              <a:t>R&amp;D</a:t>
            </a:r>
          </a:p>
        </p:txBody>
      </p:sp>
    </p:spTree>
    <p:extLst>
      <p:ext uri="{BB962C8B-B14F-4D97-AF65-F5344CB8AC3E}">
        <p14:creationId xmlns:p14="http://schemas.microsoft.com/office/powerpoint/2010/main" val="142750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000"/>
                                        <p:tgtEl>
                                          <p:spTgt spid="2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2000"/>
                                        <p:tgtEl>
                                          <p:spTgt spid="9"/>
                                        </p:tgtEl>
                                      </p:cBhvr>
                                    </p:animEffect>
                                  </p:childTnLst>
                                </p:cTn>
                              </p:par>
                              <p:par>
                                <p:cTn id="11" presetID="1" presetClass="entr" presetSubtype="0" fill="hold" grpId="0" nodeType="withEffect">
                                  <p:stCondLst>
                                    <p:cond delay="80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210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3" grpId="0"/>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in Intelligence</a:t>
            </a:r>
          </a:p>
        </p:txBody>
      </p:sp>
      <p:sp>
        <p:nvSpPr>
          <p:cNvPr id="3" name="Content Placeholder 2"/>
          <p:cNvSpPr>
            <a:spLocks noGrp="1"/>
          </p:cNvSpPr>
          <p:nvPr>
            <p:ph idx="1"/>
          </p:nvPr>
        </p:nvSpPr>
        <p:spPr>
          <a:xfrm>
            <a:off x="1066800" y="1417638"/>
            <a:ext cx="10074442" cy="5440362"/>
          </a:xfrm>
        </p:spPr>
        <p:txBody>
          <a:bodyPr>
            <a:normAutofit/>
          </a:bodyPr>
          <a:lstStyle/>
          <a:p>
            <a:pPr marL="0" indent="0">
              <a:buNone/>
            </a:pPr>
            <a:r>
              <a:rPr lang="en-CA" sz="3600" dirty="0"/>
              <a:t>Examples:</a:t>
            </a:r>
          </a:p>
          <a:p>
            <a:pPr marL="514350" indent="-514350">
              <a:buFont typeface="+mj-lt"/>
              <a:buAutoNum type="arabicPeriod"/>
            </a:pPr>
            <a:r>
              <a:rPr lang="en-CA" sz="3600" dirty="0"/>
              <a:t>Making sense of IMINT information</a:t>
            </a:r>
          </a:p>
          <a:p>
            <a:pPr marL="715963" lvl="1" indent="-315913"/>
            <a:r>
              <a:rPr lang="en-CA" sz="3200" dirty="0"/>
              <a:t>Only with input from other intelligence and open sources</a:t>
            </a:r>
          </a:p>
          <a:p>
            <a:pPr marL="514350" indent="-514350">
              <a:buFont typeface="+mj-lt"/>
              <a:buAutoNum type="arabicPeriod"/>
            </a:pPr>
            <a:r>
              <a:rPr lang="en-CA" sz="3600" dirty="0"/>
              <a:t>Financial intelligence perspective</a:t>
            </a:r>
          </a:p>
          <a:p>
            <a:pPr lvl="1"/>
            <a:r>
              <a:rPr lang="en-CA" sz="3200" dirty="0"/>
              <a:t>At FINTRAC (Canada’s FIU), analysts largely limited to only a piece of the puzzle of terrorist financing</a:t>
            </a:r>
          </a:p>
          <a:p>
            <a:pPr lvl="1"/>
            <a:r>
              <a:rPr lang="en-CA" sz="3200" dirty="0"/>
              <a:t>At ITAC (Canada’s NS fusion centre), I received inputs from many other sources and perspectives</a:t>
            </a:r>
          </a:p>
        </p:txBody>
      </p:sp>
    </p:spTree>
    <p:extLst>
      <p:ext uri="{BB962C8B-B14F-4D97-AF65-F5344CB8AC3E}">
        <p14:creationId xmlns:p14="http://schemas.microsoft.com/office/powerpoint/2010/main" val="344474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iles.isanet.org/Media/TitleMaps/2013TitleMap-ISS.png">
            <a:extLst>
              <a:ext uri="{FF2B5EF4-FFF2-40B4-BE49-F238E27FC236}">
                <a16:creationId xmlns:a16="http://schemas.microsoft.com/office/drawing/2014/main" id="{D010CC3B-022D-47DA-B5DA-91EAF5BC8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18"/>
            <a:ext cx="12192000" cy="671953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17FE855-54D2-4FBD-9F64-1994131DD929}"/>
              </a:ext>
            </a:extLst>
          </p:cNvPr>
          <p:cNvSpPr/>
          <p:nvPr/>
        </p:nvSpPr>
        <p:spPr>
          <a:xfrm>
            <a:off x="6894587" y="6478150"/>
            <a:ext cx="5253318" cy="369332"/>
          </a:xfrm>
          <a:prstGeom prst="rect">
            <a:avLst/>
          </a:prstGeom>
        </p:spPr>
        <p:txBody>
          <a:bodyPr wrap="square">
            <a:spAutoFit/>
          </a:bodyPr>
          <a:lstStyle/>
          <a:p>
            <a:pPr algn="r"/>
            <a:r>
              <a:rPr lang="en-CA" i="1" dirty="0">
                <a:solidFill>
                  <a:srgbClr val="808080"/>
                </a:solidFill>
                <a:latin typeface="Verdana" panose="020B0604030504040204" pitchFamily="34" charset="0"/>
              </a:rPr>
              <a:t>A map of ISS's Panel Titles from ISA 2013</a:t>
            </a:r>
            <a:endParaRPr lang="en-CA" dirty="0"/>
          </a:p>
        </p:txBody>
      </p:sp>
      <p:grpSp>
        <p:nvGrpSpPr>
          <p:cNvPr id="3" name="Group 2">
            <a:extLst>
              <a:ext uri="{FF2B5EF4-FFF2-40B4-BE49-F238E27FC236}">
                <a16:creationId xmlns:a16="http://schemas.microsoft.com/office/drawing/2014/main" id="{352A874A-BE21-482B-9074-8DCC5538B3BF}"/>
              </a:ext>
            </a:extLst>
          </p:cNvPr>
          <p:cNvGrpSpPr/>
          <p:nvPr/>
        </p:nvGrpSpPr>
        <p:grpSpPr>
          <a:xfrm>
            <a:off x="2685670" y="2074783"/>
            <a:ext cx="6820661" cy="2708434"/>
            <a:chOff x="2685670" y="2074783"/>
            <a:chExt cx="6820661" cy="2708434"/>
          </a:xfrm>
        </p:grpSpPr>
        <p:sp>
          <p:nvSpPr>
            <p:cNvPr id="8" name="Freeform: Shape 7">
              <a:extLst>
                <a:ext uri="{FF2B5EF4-FFF2-40B4-BE49-F238E27FC236}">
                  <a16:creationId xmlns:a16="http://schemas.microsoft.com/office/drawing/2014/main" id="{8ED57B5F-D275-4682-A452-BFD95B2191EA}"/>
                </a:ext>
              </a:extLst>
            </p:cNvPr>
            <p:cNvSpPr/>
            <p:nvPr/>
          </p:nvSpPr>
          <p:spPr>
            <a:xfrm>
              <a:off x="3152775" y="2447925"/>
              <a:ext cx="5981700" cy="2219325"/>
            </a:xfrm>
            <a:custGeom>
              <a:avLst/>
              <a:gdLst>
                <a:gd name="connsiteX0" fmla="*/ 231876 w 4379983"/>
                <a:gd name="connsiteY0" fmla="*/ 172882 h 1737839"/>
                <a:gd name="connsiteX1" fmla="*/ 351146 w 4379983"/>
                <a:gd name="connsiteY1" fmla="*/ 159629 h 1737839"/>
                <a:gd name="connsiteX2" fmla="*/ 642694 w 4379983"/>
                <a:gd name="connsiteY2" fmla="*/ 146377 h 1737839"/>
                <a:gd name="connsiteX3" fmla="*/ 735459 w 4379983"/>
                <a:gd name="connsiteY3" fmla="*/ 119873 h 1737839"/>
                <a:gd name="connsiteX4" fmla="*/ 920989 w 4379983"/>
                <a:gd name="connsiteY4" fmla="*/ 80116 h 1737839"/>
                <a:gd name="connsiteX5" fmla="*/ 1119772 w 4379983"/>
                <a:gd name="connsiteY5" fmla="*/ 93369 h 1737839"/>
                <a:gd name="connsiteX6" fmla="*/ 1172780 w 4379983"/>
                <a:gd name="connsiteY6" fmla="*/ 146377 h 1737839"/>
                <a:gd name="connsiteX7" fmla="*/ 1225789 w 4379983"/>
                <a:gd name="connsiteY7" fmla="*/ 172882 h 1737839"/>
                <a:gd name="connsiteX8" fmla="*/ 1371563 w 4379983"/>
                <a:gd name="connsiteY8" fmla="*/ 199386 h 1737839"/>
                <a:gd name="connsiteX9" fmla="*/ 1477580 w 4379983"/>
                <a:gd name="connsiteY9" fmla="*/ 225890 h 1737839"/>
                <a:gd name="connsiteX10" fmla="*/ 1623354 w 4379983"/>
                <a:gd name="connsiteY10" fmla="*/ 252395 h 1737839"/>
                <a:gd name="connsiteX11" fmla="*/ 1702867 w 4379983"/>
                <a:gd name="connsiteY11" fmla="*/ 265647 h 1737839"/>
                <a:gd name="connsiteX12" fmla="*/ 2166694 w 4379983"/>
                <a:gd name="connsiteY12" fmla="*/ 239142 h 1737839"/>
                <a:gd name="connsiteX13" fmla="*/ 2219702 w 4379983"/>
                <a:gd name="connsiteY13" fmla="*/ 106621 h 1737839"/>
                <a:gd name="connsiteX14" fmla="*/ 2272711 w 4379983"/>
                <a:gd name="connsiteY14" fmla="*/ 80116 h 1737839"/>
                <a:gd name="connsiteX15" fmla="*/ 2325720 w 4379983"/>
                <a:gd name="connsiteY15" fmla="*/ 603 h 1737839"/>
                <a:gd name="connsiteX16" fmla="*/ 2418485 w 4379983"/>
                <a:gd name="connsiteY16" fmla="*/ 13855 h 1737839"/>
                <a:gd name="connsiteX17" fmla="*/ 2471494 w 4379983"/>
                <a:gd name="connsiteY17" fmla="*/ 40360 h 1737839"/>
                <a:gd name="connsiteX18" fmla="*/ 2590763 w 4379983"/>
                <a:gd name="connsiteY18" fmla="*/ 66864 h 1737839"/>
                <a:gd name="connsiteX19" fmla="*/ 3611180 w 4379983"/>
                <a:gd name="connsiteY19" fmla="*/ 93369 h 1737839"/>
                <a:gd name="connsiteX20" fmla="*/ 3637685 w 4379983"/>
                <a:gd name="connsiteY20" fmla="*/ 146377 h 1737839"/>
                <a:gd name="connsiteX21" fmla="*/ 3730450 w 4379983"/>
                <a:gd name="connsiteY21" fmla="*/ 186134 h 1737839"/>
                <a:gd name="connsiteX22" fmla="*/ 3809963 w 4379983"/>
                <a:gd name="connsiteY22" fmla="*/ 212638 h 1737839"/>
                <a:gd name="connsiteX23" fmla="*/ 3902728 w 4379983"/>
                <a:gd name="connsiteY23" fmla="*/ 239142 h 1737839"/>
                <a:gd name="connsiteX24" fmla="*/ 3982241 w 4379983"/>
                <a:gd name="connsiteY24" fmla="*/ 371664 h 1737839"/>
                <a:gd name="connsiteX25" fmla="*/ 4048502 w 4379983"/>
                <a:gd name="connsiteY25" fmla="*/ 437925 h 1737839"/>
                <a:gd name="connsiteX26" fmla="*/ 4075007 w 4379983"/>
                <a:gd name="connsiteY26" fmla="*/ 464429 h 1737839"/>
                <a:gd name="connsiteX27" fmla="*/ 4194276 w 4379983"/>
                <a:gd name="connsiteY27" fmla="*/ 557195 h 1737839"/>
                <a:gd name="connsiteX28" fmla="*/ 4247285 w 4379983"/>
                <a:gd name="connsiteY28" fmla="*/ 636708 h 1737839"/>
                <a:gd name="connsiteX29" fmla="*/ 4300294 w 4379983"/>
                <a:gd name="connsiteY29" fmla="*/ 716221 h 1737839"/>
                <a:gd name="connsiteX30" fmla="*/ 4353302 w 4379983"/>
                <a:gd name="connsiteY30" fmla="*/ 742725 h 1737839"/>
                <a:gd name="connsiteX31" fmla="*/ 4379807 w 4379983"/>
                <a:gd name="connsiteY31" fmla="*/ 782482 h 1737839"/>
                <a:gd name="connsiteX32" fmla="*/ 4287041 w 4379983"/>
                <a:gd name="connsiteY32" fmla="*/ 888499 h 1737839"/>
                <a:gd name="connsiteX33" fmla="*/ 4154520 w 4379983"/>
                <a:gd name="connsiteY33" fmla="*/ 1007769 h 1737839"/>
                <a:gd name="connsiteX34" fmla="*/ 4114763 w 4379983"/>
                <a:gd name="connsiteY34" fmla="*/ 1034273 h 1737839"/>
                <a:gd name="connsiteX35" fmla="*/ 4061754 w 4379983"/>
                <a:gd name="connsiteY35" fmla="*/ 1087282 h 1737839"/>
                <a:gd name="connsiteX36" fmla="*/ 4035250 w 4379983"/>
                <a:gd name="connsiteY36" fmla="*/ 1299316 h 1737839"/>
                <a:gd name="connsiteX37" fmla="*/ 4008746 w 4379983"/>
                <a:gd name="connsiteY37" fmla="*/ 1392082 h 1737839"/>
                <a:gd name="connsiteX38" fmla="*/ 3862972 w 4379983"/>
                <a:gd name="connsiteY38" fmla="*/ 1524603 h 1737839"/>
                <a:gd name="connsiteX39" fmla="*/ 2922067 w 4379983"/>
                <a:gd name="connsiteY39" fmla="*/ 1511351 h 1737839"/>
                <a:gd name="connsiteX40" fmla="*/ 2617267 w 4379983"/>
                <a:gd name="connsiteY40" fmla="*/ 1498099 h 1737839"/>
                <a:gd name="connsiteX41" fmla="*/ 2537754 w 4379983"/>
                <a:gd name="connsiteY41" fmla="*/ 1471595 h 1737839"/>
                <a:gd name="connsiteX42" fmla="*/ 2087180 w 4379983"/>
                <a:gd name="connsiteY42" fmla="*/ 1445090 h 1737839"/>
                <a:gd name="connsiteX43" fmla="*/ 1583598 w 4379983"/>
                <a:gd name="connsiteY43" fmla="*/ 1392082 h 1737839"/>
                <a:gd name="connsiteX44" fmla="*/ 1345059 w 4379983"/>
                <a:gd name="connsiteY44" fmla="*/ 1378829 h 1737839"/>
                <a:gd name="connsiteX45" fmla="*/ 920989 w 4379983"/>
                <a:gd name="connsiteY45" fmla="*/ 1431838 h 1737839"/>
                <a:gd name="connsiteX46" fmla="*/ 642694 w 4379983"/>
                <a:gd name="connsiteY46" fmla="*/ 1524603 h 1737839"/>
                <a:gd name="connsiteX47" fmla="*/ 496920 w 4379983"/>
                <a:gd name="connsiteY47" fmla="*/ 1577612 h 1737839"/>
                <a:gd name="connsiteX48" fmla="*/ 589685 w 4379983"/>
                <a:gd name="connsiteY48" fmla="*/ 1657125 h 1737839"/>
                <a:gd name="connsiteX49" fmla="*/ 629441 w 4379983"/>
                <a:gd name="connsiteY49" fmla="*/ 1710134 h 1737839"/>
                <a:gd name="connsiteX50" fmla="*/ 655946 w 4379983"/>
                <a:gd name="connsiteY50" fmla="*/ 1736638 h 1737839"/>
                <a:gd name="connsiteX51" fmla="*/ 510172 w 4379983"/>
                <a:gd name="connsiteY51" fmla="*/ 1723386 h 1737839"/>
                <a:gd name="connsiteX52" fmla="*/ 337894 w 4379983"/>
                <a:gd name="connsiteY52" fmla="*/ 1657125 h 1737839"/>
                <a:gd name="connsiteX53" fmla="*/ 192120 w 4379983"/>
                <a:gd name="connsiteY53" fmla="*/ 1604116 h 1737839"/>
                <a:gd name="connsiteX54" fmla="*/ 139111 w 4379983"/>
                <a:gd name="connsiteY54" fmla="*/ 1127038 h 1737839"/>
                <a:gd name="connsiteX55" fmla="*/ 72850 w 4379983"/>
                <a:gd name="connsiteY55" fmla="*/ 1060777 h 1737839"/>
                <a:gd name="connsiteX56" fmla="*/ 46346 w 4379983"/>
                <a:gd name="connsiteY56" fmla="*/ 875247 h 1737839"/>
                <a:gd name="connsiteX57" fmla="*/ 139111 w 4379983"/>
                <a:gd name="connsiteY57" fmla="*/ 239142 h 1737839"/>
                <a:gd name="connsiteX58" fmla="*/ 205372 w 4379983"/>
                <a:gd name="connsiteY58" fmla="*/ 186134 h 1737839"/>
                <a:gd name="connsiteX59" fmla="*/ 231876 w 4379983"/>
                <a:gd name="connsiteY59" fmla="*/ 106621 h 1737839"/>
                <a:gd name="connsiteX0" fmla="*/ 231876 w 4379983"/>
                <a:gd name="connsiteY0" fmla="*/ 172882 h 1737839"/>
                <a:gd name="connsiteX1" fmla="*/ 351146 w 4379983"/>
                <a:gd name="connsiteY1" fmla="*/ 159629 h 1737839"/>
                <a:gd name="connsiteX2" fmla="*/ 642694 w 4379983"/>
                <a:gd name="connsiteY2" fmla="*/ 146377 h 1737839"/>
                <a:gd name="connsiteX3" fmla="*/ 735459 w 4379983"/>
                <a:gd name="connsiteY3" fmla="*/ 119873 h 1737839"/>
                <a:gd name="connsiteX4" fmla="*/ 920989 w 4379983"/>
                <a:gd name="connsiteY4" fmla="*/ 80116 h 1737839"/>
                <a:gd name="connsiteX5" fmla="*/ 1119772 w 4379983"/>
                <a:gd name="connsiteY5" fmla="*/ 93369 h 1737839"/>
                <a:gd name="connsiteX6" fmla="*/ 1172780 w 4379983"/>
                <a:gd name="connsiteY6" fmla="*/ 146377 h 1737839"/>
                <a:gd name="connsiteX7" fmla="*/ 1225789 w 4379983"/>
                <a:gd name="connsiteY7" fmla="*/ 172882 h 1737839"/>
                <a:gd name="connsiteX8" fmla="*/ 1371563 w 4379983"/>
                <a:gd name="connsiteY8" fmla="*/ 199386 h 1737839"/>
                <a:gd name="connsiteX9" fmla="*/ 1477580 w 4379983"/>
                <a:gd name="connsiteY9" fmla="*/ 225890 h 1737839"/>
                <a:gd name="connsiteX10" fmla="*/ 1623354 w 4379983"/>
                <a:gd name="connsiteY10" fmla="*/ 252395 h 1737839"/>
                <a:gd name="connsiteX11" fmla="*/ 1702867 w 4379983"/>
                <a:gd name="connsiteY11" fmla="*/ 265647 h 1737839"/>
                <a:gd name="connsiteX12" fmla="*/ 2166694 w 4379983"/>
                <a:gd name="connsiteY12" fmla="*/ 239142 h 1737839"/>
                <a:gd name="connsiteX13" fmla="*/ 2219702 w 4379983"/>
                <a:gd name="connsiteY13" fmla="*/ 106621 h 1737839"/>
                <a:gd name="connsiteX14" fmla="*/ 2272711 w 4379983"/>
                <a:gd name="connsiteY14" fmla="*/ 80116 h 1737839"/>
                <a:gd name="connsiteX15" fmla="*/ 2325720 w 4379983"/>
                <a:gd name="connsiteY15" fmla="*/ 603 h 1737839"/>
                <a:gd name="connsiteX16" fmla="*/ 2418485 w 4379983"/>
                <a:gd name="connsiteY16" fmla="*/ 13855 h 1737839"/>
                <a:gd name="connsiteX17" fmla="*/ 2471494 w 4379983"/>
                <a:gd name="connsiteY17" fmla="*/ 40360 h 1737839"/>
                <a:gd name="connsiteX18" fmla="*/ 2590763 w 4379983"/>
                <a:gd name="connsiteY18" fmla="*/ 66864 h 1737839"/>
                <a:gd name="connsiteX19" fmla="*/ 3611180 w 4379983"/>
                <a:gd name="connsiteY19" fmla="*/ 93369 h 1737839"/>
                <a:gd name="connsiteX20" fmla="*/ 3637685 w 4379983"/>
                <a:gd name="connsiteY20" fmla="*/ 146377 h 1737839"/>
                <a:gd name="connsiteX21" fmla="*/ 3730450 w 4379983"/>
                <a:gd name="connsiteY21" fmla="*/ 186134 h 1737839"/>
                <a:gd name="connsiteX22" fmla="*/ 3809963 w 4379983"/>
                <a:gd name="connsiteY22" fmla="*/ 212638 h 1737839"/>
                <a:gd name="connsiteX23" fmla="*/ 3902728 w 4379983"/>
                <a:gd name="connsiteY23" fmla="*/ 239142 h 1737839"/>
                <a:gd name="connsiteX24" fmla="*/ 3982241 w 4379983"/>
                <a:gd name="connsiteY24" fmla="*/ 371664 h 1737839"/>
                <a:gd name="connsiteX25" fmla="*/ 4048502 w 4379983"/>
                <a:gd name="connsiteY25" fmla="*/ 437925 h 1737839"/>
                <a:gd name="connsiteX26" fmla="*/ 4075007 w 4379983"/>
                <a:gd name="connsiteY26" fmla="*/ 464429 h 1737839"/>
                <a:gd name="connsiteX27" fmla="*/ 4194276 w 4379983"/>
                <a:gd name="connsiteY27" fmla="*/ 557195 h 1737839"/>
                <a:gd name="connsiteX28" fmla="*/ 4247285 w 4379983"/>
                <a:gd name="connsiteY28" fmla="*/ 636708 h 1737839"/>
                <a:gd name="connsiteX29" fmla="*/ 4300294 w 4379983"/>
                <a:gd name="connsiteY29" fmla="*/ 716221 h 1737839"/>
                <a:gd name="connsiteX30" fmla="*/ 4353302 w 4379983"/>
                <a:gd name="connsiteY30" fmla="*/ 742725 h 1737839"/>
                <a:gd name="connsiteX31" fmla="*/ 4379807 w 4379983"/>
                <a:gd name="connsiteY31" fmla="*/ 782482 h 1737839"/>
                <a:gd name="connsiteX32" fmla="*/ 4287041 w 4379983"/>
                <a:gd name="connsiteY32" fmla="*/ 888499 h 1737839"/>
                <a:gd name="connsiteX33" fmla="*/ 4154520 w 4379983"/>
                <a:gd name="connsiteY33" fmla="*/ 1007769 h 1737839"/>
                <a:gd name="connsiteX34" fmla="*/ 4114763 w 4379983"/>
                <a:gd name="connsiteY34" fmla="*/ 1034273 h 1737839"/>
                <a:gd name="connsiteX35" fmla="*/ 4061754 w 4379983"/>
                <a:gd name="connsiteY35" fmla="*/ 1087282 h 1737839"/>
                <a:gd name="connsiteX36" fmla="*/ 4035250 w 4379983"/>
                <a:gd name="connsiteY36" fmla="*/ 1299316 h 1737839"/>
                <a:gd name="connsiteX37" fmla="*/ 4008746 w 4379983"/>
                <a:gd name="connsiteY37" fmla="*/ 1392082 h 1737839"/>
                <a:gd name="connsiteX38" fmla="*/ 3862972 w 4379983"/>
                <a:gd name="connsiteY38" fmla="*/ 1524603 h 1737839"/>
                <a:gd name="connsiteX39" fmla="*/ 2922067 w 4379983"/>
                <a:gd name="connsiteY39" fmla="*/ 1511351 h 1737839"/>
                <a:gd name="connsiteX40" fmla="*/ 2617267 w 4379983"/>
                <a:gd name="connsiteY40" fmla="*/ 1498099 h 1737839"/>
                <a:gd name="connsiteX41" fmla="*/ 2537754 w 4379983"/>
                <a:gd name="connsiteY41" fmla="*/ 1471595 h 1737839"/>
                <a:gd name="connsiteX42" fmla="*/ 2087180 w 4379983"/>
                <a:gd name="connsiteY42" fmla="*/ 1445090 h 1737839"/>
                <a:gd name="connsiteX43" fmla="*/ 1583598 w 4379983"/>
                <a:gd name="connsiteY43" fmla="*/ 1392082 h 1737839"/>
                <a:gd name="connsiteX44" fmla="*/ 1345059 w 4379983"/>
                <a:gd name="connsiteY44" fmla="*/ 1378829 h 1737839"/>
                <a:gd name="connsiteX45" fmla="*/ 920989 w 4379983"/>
                <a:gd name="connsiteY45" fmla="*/ 1431838 h 1737839"/>
                <a:gd name="connsiteX46" fmla="*/ 642694 w 4379983"/>
                <a:gd name="connsiteY46" fmla="*/ 1524603 h 1737839"/>
                <a:gd name="connsiteX47" fmla="*/ 496920 w 4379983"/>
                <a:gd name="connsiteY47" fmla="*/ 1577612 h 1737839"/>
                <a:gd name="connsiteX48" fmla="*/ 589685 w 4379983"/>
                <a:gd name="connsiteY48" fmla="*/ 1657125 h 1737839"/>
                <a:gd name="connsiteX49" fmla="*/ 629441 w 4379983"/>
                <a:gd name="connsiteY49" fmla="*/ 1710134 h 1737839"/>
                <a:gd name="connsiteX50" fmla="*/ 655946 w 4379983"/>
                <a:gd name="connsiteY50" fmla="*/ 1736638 h 1737839"/>
                <a:gd name="connsiteX51" fmla="*/ 510172 w 4379983"/>
                <a:gd name="connsiteY51" fmla="*/ 1723386 h 1737839"/>
                <a:gd name="connsiteX52" fmla="*/ 337894 w 4379983"/>
                <a:gd name="connsiteY52" fmla="*/ 1657125 h 1737839"/>
                <a:gd name="connsiteX53" fmla="*/ 192120 w 4379983"/>
                <a:gd name="connsiteY53" fmla="*/ 1604116 h 1737839"/>
                <a:gd name="connsiteX54" fmla="*/ 139111 w 4379983"/>
                <a:gd name="connsiteY54" fmla="*/ 1127038 h 1737839"/>
                <a:gd name="connsiteX55" fmla="*/ 72850 w 4379983"/>
                <a:gd name="connsiteY55" fmla="*/ 1060777 h 1737839"/>
                <a:gd name="connsiteX56" fmla="*/ 46346 w 4379983"/>
                <a:gd name="connsiteY56" fmla="*/ 875247 h 1737839"/>
                <a:gd name="connsiteX57" fmla="*/ 139111 w 4379983"/>
                <a:gd name="connsiteY57" fmla="*/ 239142 h 1737839"/>
                <a:gd name="connsiteX58" fmla="*/ 205372 w 4379983"/>
                <a:gd name="connsiteY58" fmla="*/ 186134 h 1737839"/>
                <a:gd name="connsiteX0" fmla="*/ 231876 w 4379983"/>
                <a:gd name="connsiteY0" fmla="*/ 172882 h 1737839"/>
                <a:gd name="connsiteX1" fmla="*/ 351146 w 4379983"/>
                <a:gd name="connsiteY1" fmla="*/ 159629 h 1737839"/>
                <a:gd name="connsiteX2" fmla="*/ 642694 w 4379983"/>
                <a:gd name="connsiteY2" fmla="*/ 146377 h 1737839"/>
                <a:gd name="connsiteX3" fmla="*/ 735459 w 4379983"/>
                <a:gd name="connsiteY3" fmla="*/ 119873 h 1737839"/>
                <a:gd name="connsiteX4" fmla="*/ 920989 w 4379983"/>
                <a:gd name="connsiteY4" fmla="*/ 80116 h 1737839"/>
                <a:gd name="connsiteX5" fmla="*/ 1119772 w 4379983"/>
                <a:gd name="connsiteY5" fmla="*/ 93369 h 1737839"/>
                <a:gd name="connsiteX6" fmla="*/ 1172780 w 4379983"/>
                <a:gd name="connsiteY6" fmla="*/ 146377 h 1737839"/>
                <a:gd name="connsiteX7" fmla="*/ 1225789 w 4379983"/>
                <a:gd name="connsiteY7" fmla="*/ 172882 h 1737839"/>
                <a:gd name="connsiteX8" fmla="*/ 1371563 w 4379983"/>
                <a:gd name="connsiteY8" fmla="*/ 199386 h 1737839"/>
                <a:gd name="connsiteX9" fmla="*/ 1477580 w 4379983"/>
                <a:gd name="connsiteY9" fmla="*/ 225890 h 1737839"/>
                <a:gd name="connsiteX10" fmla="*/ 1623354 w 4379983"/>
                <a:gd name="connsiteY10" fmla="*/ 252395 h 1737839"/>
                <a:gd name="connsiteX11" fmla="*/ 1702867 w 4379983"/>
                <a:gd name="connsiteY11" fmla="*/ 265647 h 1737839"/>
                <a:gd name="connsiteX12" fmla="*/ 2166694 w 4379983"/>
                <a:gd name="connsiteY12" fmla="*/ 239142 h 1737839"/>
                <a:gd name="connsiteX13" fmla="*/ 2219702 w 4379983"/>
                <a:gd name="connsiteY13" fmla="*/ 106621 h 1737839"/>
                <a:gd name="connsiteX14" fmla="*/ 2272711 w 4379983"/>
                <a:gd name="connsiteY14" fmla="*/ 80116 h 1737839"/>
                <a:gd name="connsiteX15" fmla="*/ 2325720 w 4379983"/>
                <a:gd name="connsiteY15" fmla="*/ 603 h 1737839"/>
                <a:gd name="connsiteX16" fmla="*/ 2418485 w 4379983"/>
                <a:gd name="connsiteY16" fmla="*/ 13855 h 1737839"/>
                <a:gd name="connsiteX17" fmla="*/ 2471494 w 4379983"/>
                <a:gd name="connsiteY17" fmla="*/ 40360 h 1737839"/>
                <a:gd name="connsiteX18" fmla="*/ 2590763 w 4379983"/>
                <a:gd name="connsiteY18" fmla="*/ 66864 h 1737839"/>
                <a:gd name="connsiteX19" fmla="*/ 3611180 w 4379983"/>
                <a:gd name="connsiteY19" fmla="*/ 93369 h 1737839"/>
                <a:gd name="connsiteX20" fmla="*/ 3637685 w 4379983"/>
                <a:gd name="connsiteY20" fmla="*/ 146377 h 1737839"/>
                <a:gd name="connsiteX21" fmla="*/ 3730450 w 4379983"/>
                <a:gd name="connsiteY21" fmla="*/ 186134 h 1737839"/>
                <a:gd name="connsiteX22" fmla="*/ 3809963 w 4379983"/>
                <a:gd name="connsiteY22" fmla="*/ 212638 h 1737839"/>
                <a:gd name="connsiteX23" fmla="*/ 3902728 w 4379983"/>
                <a:gd name="connsiteY23" fmla="*/ 239142 h 1737839"/>
                <a:gd name="connsiteX24" fmla="*/ 3982241 w 4379983"/>
                <a:gd name="connsiteY24" fmla="*/ 371664 h 1737839"/>
                <a:gd name="connsiteX25" fmla="*/ 4048502 w 4379983"/>
                <a:gd name="connsiteY25" fmla="*/ 437925 h 1737839"/>
                <a:gd name="connsiteX26" fmla="*/ 4075007 w 4379983"/>
                <a:gd name="connsiteY26" fmla="*/ 464429 h 1737839"/>
                <a:gd name="connsiteX27" fmla="*/ 4194276 w 4379983"/>
                <a:gd name="connsiteY27" fmla="*/ 557195 h 1737839"/>
                <a:gd name="connsiteX28" fmla="*/ 4247285 w 4379983"/>
                <a:gd name="connsiteY28" fmla="*/ 636708 h 1737839"/>
                <a:gd name="connsiteX29" fmla="*/ 4300294 w 4379983"/>
                <a:gd name="connsiteY29" fmla="*/ 716221 h 1737839"/>
                <a:gd name="connsiteX30" fmla="*/ 4353302 w 4379983"/>
                <a:gd name="connsiteY30" fmla="*/ 742725 h 1737839"/>
                <a:gd name="connsiteX31" fmla="*/ 4379807 w 4379983"/>
                <a:gd name="connsiteY31" fmla="*/ 782482 h 1737839"/>
                <a:gd name="connsiteX32" fmla="*/ 4287041 w 4379983"/>
                <a:gd name="connsiteY32" fmla="*/ 888499 h 1737839"/>
                <a:gd name="connsiteX33" fmla="*/ 4154520 w 4379983"/>
                <a:gd name="connsiteY33" fmla="*/ 1007769 h 1737839"/>
                <a:gd name="connsiteX34" fmla="*/ 4114763 w 4379983"/>
                <a:gd name="connsiteY34" fmla="*/ 1034273 h 1737839"/>
                <a:gd name="connsiteX35" fmla="*/ 4061754 w 4379983"/>
                <a:gd name="connsiteY35" fmla="*/ 1087282 h 1737839"/>
                <a:gd name="connsiteX36" fmla="*/ 4035250 w 4379983"/>
                <a:gd name="connsiteY36" fmla="*/ 1299316 h 1737839"/>
                <a:gd name="connsiteX37" fmla="*/ 4008746 w 4379983"/>
                <a:gd name="connsiteY37" fmla="*/ 1392082 h 1737839"/>
                <a:gd name="connsiteX38" fmla="*/ 3862972 w 4379983"/>
                <a:gd name="connsiteY38" fmla="*/ 1524603 h 1737839"/>
                <a:gd name="connsiteX39" fmla="*/ 2922067 w 4379983"/>
                <a:gd name="connsiteY39" fmla="*/ 1511351 h 1737839"/>
                <a:gd name="connsiteX40" fmla="*/ 2617267 w 4379983"/>
                <a:gd name="connsiteY40" fmla="*/ 1498099 h 1737839"/>
                <a:gd name="connsiteX41" fmla="*/ 2537754 w 4379983"/>
                <a:gd name="connsiteY41" fmla="*/ 1471595 h 1737839"/>
                <a:gd name="connsiteX42" fmla="*/ 2087180 w 4379983"/>
                <a:gd name="connsiteY42" fmla="*/ 1445090 h 1737839"/>
                <a:gd name="connsiteX43" fmla="*/ 1583598 w 4379983"/>
                <a:gd name="connsiteY43" fmla="*/ 1392082 h 1737839"/>
                <a:gd name="connsiteX44" fmla="*/ 1345059 w 4379983"/>
                <a:gd name="connsiteY44" fmla="*/ 1378829 h 1737839"/>
                <a:gd name="connsiteX45" fmla="*/ 920989 w 4379983"/>
                <a:gd name="connsiteY45" fmla="*/ 1431838 h 1737839"/>
                <a:gd name="connsiteX46" fmla="*/ 642694 w 4379983"/>
                <a:gd name="connsiteY46" fmla="*/ 1524603 h 1737839"/>
                <a:gd name="connsiteX47" fmla="*/ 496920 w 4379983"/>
                <a:gd name="connsiteY47" fmla="*/ 1577612 h 1737839"/>
                <a:gd name="connsiteX48" fmla="*/ 629441 w 4379983"/>
                <a:gd name="connsiteY48" fmla="*/ 1710134 h 1737839"/>
                <a:gd name="connsiteX49" fmla="*/ 655946 w 4379983"/>
                <a:gd name="connsiteY49" fmla="*/ 1736638 h 1737839"/>
                <a:gd name="connsiteX50" fmla="*/ 510172 w 4379983"/>
                <a:gd name="connsiteY50" fmla="*/ 1723386 h 1737839"/>
                <a:gd name="connsiteX51" fmla="*/ 337894 w 4379983"/>
                <a:gd name="connsiteY51" fmla="*/ 1657125 h 1737839"/>
                <a:gd name="connsiteX52" fmla="*/ 192120 w 4379983"/>
                <a:gd name="connsiteY52" fmla="*/ 1604116 h 1737839"/>
                <a:gd name="connsiteX53" fmla="*/ 139111 w 4379983"/>
                <a:gd name="connsiteY53" fmla="*/ 1127038 h 1737839"/>
                <a:gd name="connsiteX54" fmla="*/ 72850 w 4379983"/>
                <a:gd name="connsiteY54" fmla="*/ 1060777 h 1737839"/>
                <a:gd name="connsiteX55" fmla="*/ 46346 w 4379983"/>
                <a:gd name="connsiteY55" fmla="*/ 875247 h 1737839"/>
                <a:gd name="connsiteX56" fmla="*/ 139111 w 4379983"/>
                <a:gd name="connsiteY56" fmla="*/ 239142 h 1737839"/>
                <a:gd name="connsiteX57" fmla="*/ 205372 w 4379983"/>
                <a:gd name="connsiteY57" fmla="*/ 186134 h 1737839"/>
                <a:gd name="connsiteX0" fmla="*/ 231876 w 4379983"/>
                <a:gd name="connsiteY0" fmla="*/ 172882 h 1729541"/>
                <a:gd name="connsiteX1" fmla="*/ 351146 w 4379983"/>
                <a:gd name="connsiteY1" fmla="*/ 159629 h 1729541"/>
                <a:gd name="connsiteX2" fmla="*/ 642694 w 4379983"/>
                <a:gd name="connsiteY2" fmla="*/ 146377 h 1729541"/>
                <a:gd name="connsiteX3" fmla="*/ 735459 w 4379983"/>
                <a:gd name="connsiteY3" fmla="*/ 119873 h 1729541"/>
                <a:gd name="connsiteX4" fmla="*/ 920989 w 4379983"/>
                <a:gd name="connsiteY4" fmla="*/ 80116 h 1729541"/>
                <a:gd name="connsiteX5" fmla="*/ 1119772 w 4379983"/>
                <a:gd name="connsiteY5" fmla="*/ 93369 h 1729541"/>
                <a:gd name="connsiteX6" fmla="*/ 1172780 w 4379983"/>
                <a:gd name="connsiteY6" fmla="*/ 146377 h 1729541"/>
                <a:gd name="connsiteX7" fmla="*/ 1225789 w 4379983"/>
                <a:gd name="connsiteY7" fmla="*/ 172882 h 1729541"/>
                <a:gd name="connsiteX8" fmla="*/ 1371563 w 4379983"/>
                <a:gd name="connsiteY8" fmla="*/ 199386 h 1729541"/>
                <a:gd name="connsiteX9" fmla="*/ 1477580 w 4379983"/>
                <a:gd name="connsiteY9" fmla="*/ 225890 h 1729541"/>
                <a:gd name="connsiteX10" fmla="*/ 1623354 w 4379983"/>
                <a:gd name="connsiteY10" fmla="*/ 252395 h 1729541"/>
                <a:gd name="connsiteX11" fmla="*/ 1702867 w 4379983"/>
                <a:gd name="connsiteY11" fmla="*/ 265647 h 1729541"/>
                <a:gd name="connsiteX12" fmla="*/ 2166694 w 4379983"/>
                <a:gd name="connsiteY12" fmla="*/ 239142 h 1729541"/>
                <a:gd name="connsiteX13" fmla="*/ 2219702 w 4379983"/>
                <a:gd name="connsiteY13" fmla="*/ 106621 h 1729541"/>
                <a:gd name="connsiteX14" fmla="*/ 2272711 w 4379983"/>
                <a:gd name="connsiteY14" fmla="*/ 80116 h 1729541"/>
                <a:gd name="connsiteX15" fmla="*/ 2325720 w 4379983"/>
                <a:gd name="connsiteY15" fmla="*/ 603 h 1729541"/>
                <a:gd name="connsiteX16" fmla="*/ 2418485 w 4379983"/>
                <a:gd name="connsiteY16" fmla="*/ 13855 h 1729541"/>
                <a:gd name="connsiteX17" fmla="*/ 2471494 w 4379983"/>
                <a:gd name="connsiteY17" fmla="*/ 40360 h 1729541"/>
                <a:gd name="connsiteX18" fmla="*/ 2590763 w 4379983"/>
                <a:gd name="connsiteY18" fmla="*/ 66864 h 1729541"/>
                <a:gd name="connsiteX19" fmla="*/ 3611180 w 4379983"/>
                <a:gd name="connsiteY19" fmla="*/ 93369 h 1729541"/>
                <a:gd name="connsiteX20" fmla="*/ 3637685 w 4379983"/>
                <a:gd name="connsiteY20" fmla="*/ 146377 h 1729541"/>
                <a:gd name="connsiteX21" fmla="*/ 3730450 w 4379983"/>
                <a:gd name="connsiteY21" fmla="*/ 186134 h 1729541"/>
                <a:gd name="connsiteX22" fmla="*/ 3809963 w 4379983"/>
                <a:gd name="connsiteY22" fmla="*/ 212638 h 1729541"/>
                <a:gd name="connsiteX23" fmla="*/ 3902728 w 4379983"/>
                <a:gd name="connsiteY23" fmla="*/ 239142 h 1729541"/>
                <a:gd name="connsiteX24" fmla="*/ 3982241 w 4379983"/>
                <a:gd name="connsiteY24" fmla="*/ 371664 h 1729541"/>
                <a:gd name="connsiteX25" fmla="*/ 4048502 w 4379983"/>
                <a:gd name="connsiteY25" fmla="*/ 437925 h 1729541"/>
                <a:gd name="connsiteX26" fmla="*/ 4075007 w 4379983"/>
                <a:gd name="connsiteY26" fmla="*/ 464429 h 1729541"/>
                <a:gd name="connsiteX27" fmla="*/ 4194276 w 4379983"/>
                <a:gd name="connsiteY27" fmla="*/ 557195 h 1729541"/>
                <a:gd name="connsiteX28" fmla="*/ 4247285 w 4379983"/>
                <a:gd name="connsiteY28" fmla="*/ 636708 h 1729541"/>
                <a:gd name="connsiteX29" fmla="*/ 4300294 w 4379983"/>
                <a:gd name="connsiteY29" fmla="*/ 716221 h 1729541"/>
                <a:gd name="connsiteX30" fmla="*/ 4353302 w 4379983"/>
                <a:gd name="connsiteY30" fmla="*/ 742725 h 1729541"/>
                <a:gd name="connsiteX31" fmla="*/ 4379807 w 4379983"/>
                <a:gd name="connsiteY31" fmla="*/ 782482 h 1729541"/>
                <a:gd name="connsiteX32" fmla="*/ 4287041 w 4379983"/>
                <a:gd name="connsiteY32" fmla="*/ 888499 h 1729541"/>
                <a:gd name="connsiteX33" fmla="*/ 4154520 w 4379983"/>
                <a:gd name="connsiteY33" fmla="*/ 1007769 h 1729541"/>
                <a:gd name="connsiteX34" fmla="*/ 4114763 w 4379983"/>
                <a:gd name="connsiteY34" fmla="*/ 1034273 h 1729541"/>
                <a:gd name="connsiteX35" fmla="*/ 4061754 w 4379983"/>
                <a:gd name="connsiteY35" fmla="*/ 1087282 h 1729541"/>
                <a:gd name="connsiteX36" fmla="*/ 4035250 w 4379983"/>
                <a:gd name="connsiteY36" fmla="*/ 1299316 h 1729541"/>
                <a:gd name="connsiteX37" fmla="*/ 4008746 w 4379983"/>
                <a:gd name="connsiteY37" fmla="*/ 1392082 h 1729541"/>
                <a:gd name="connsiteX38" fmla="*/ 3862972 w 4379983"/>
                <a:gd name="connsiteY38" fmla="*/ 1524603 h 1729541"/>
                <a:gd name="connsiteX39" fmla="*/ 2922067 w 4379983"/>
                <a:gd name="connsiteY39" fmla="*/ 1511351 h 1729541"/>
                <a:gd name="connsiteX40" fmla="*/ 2617267 w 4379983"/>
                <a:gd name="connsiteY40" fmla="*/ 1498099 h 1729541"/>
                <a:gd name="connsiteX41" fmla="*/ 2537754 w 4379983"/>
                <a:gd name="connsiteY41" fmla="*/ 1471595 h 1729541"/>
                <a:gd name="connsiteX42" fmla="*/ 2087180 w 4379983"/>
                <a:gd name="connsiteY42" fmla="*/ 1445090 h 1729541"/>
                <a:gd name="connsiteX43" fmla="*/ 1583598 w 4379983"/>
                <a:gd name="connsiteY43" fmla="*/ 1392082 h 1729541"/>
                <a:gd name="connsiteX44" fmla="*/ 1345059 w 4379983"/>
                <a:gd name="connsiteY44" fmla="*/ 1378829 h 1729541"/>
                <a:gd name="connsiteX45" fmla="*/ 920989 w 4379983"/>
                <a:gd name="connsiteY45" fmla="*/ 1431838 h 1729541"/>
                <a:gd name="connsiteX46" fmla="*/ 642694 w 4379983"/>
                <a:gd name="connsiteY46" fmla="*/ 1524603 h 1729541"/>
                <a:gd name="connsiteX47" fmla="*/ 496920 w 4379983"/>
                <a:gd name="connsiteY47" fmla="*/ 1577612 h 1729541"/>
                <a:gd name="connsiteX48" fmla="*/ 629441 w 4379983"/>
                <a:gd name="connsiteY48" fmla="*/ 1710134 h 1729541"/>
                <a:gd name="connsiteX49" fmla="*/ 510172 w 4379983"/>
                <a:gd name="connsiteY49" fmla="*/ 1723386 h 1729541"/>
                <a:gd name="connsiteX50" fmla="*/ 337894 w 4379983"/>
                <a:gd name="connsiteY50" fmla="*/ 1657125 h 1729541"/>
                <a:gd name="connsiteX51" fmla="*/ 192120 w 4379983"/>
                <a:gd name="connsiteY51" fmla="*/ 1604116 h 1729541"/>
                <a:gd name="connsiteX52" fmla="*/ 139111 w 4379983"/>
                <a:gd name="connsiteY52" fmla="*/ 1127038 h 1729541"/>
                <a:gd name="connsiteX53" fmla="*/ 72850 w 4379983"/>
                <a:gd name="connsiteY53" fmla="*/ 1060777 h 1729541"/>
                <a:gd name="connsiteX54" fmla="*/ 46346 w 4379983"/>
                <a:gd name="connsiteY54" fmla="*/ 875247 h 1729541"/>
                <a:gd name="connsiteX55" fmla="*/ 139111 w 4379983"/>
                <a:gd name="connsiteY55" fmla="*/ 239142 h 1729541"/>
                <a:gd name="connsiteX56" fmla="*/ 205372 w 4379983"/>
                <a:gd name="connsiteY56" fmla="*/ 186134 h 1729541"/>
                <a:gd name="connsiteX0" fmla="*/ 231876 w 4379983"/>
                <a:gd name="connsiteY0" fmla="*/ 172882 h 1729541"/>
                <a:gd name="connsiteX1" fmla="*/ 351146 w 4379983"/>
                <a:gd name="connsiteY1" fmla="*/ 159629 h 1729541"/>
                <a:gd name="connsiteX2" fmla="*/ 642694 w 4379983"/>
                <a:gd name="connsiteY2" fmla="*/ 146377 h 1729541"/>
                <a:gd name="connsiteX3" fmla="*/ 735459 w 4379983"/>
                <a:gd name="connsiteY3" fmla="*/ 119873 h 1729541"/>
                <a:gd name="connsiteX4" fmla="*/ 920989 w 4379983"/>
                <a:gd name="connsiteY4" fmla="*/ 80116 h 1729541"/>
                <a:gd name="connsiteX5" fmla="*/ 1119772 w 4379983"/>
                <a:gd name="connsiteY5" fmla="*/ 93369 h 1729541"/>
                <a:gd name="connsiteX6" fmla="*/ 1172780 w 4379983"/>
                <a:gd name="connsiteY6" fmla="*/ 146377 h 1729541"/>
                <a:gd name="connsiteX7" fmla="*/ 1225789 w 4379983"/>
                <a:gd name="connsiteY7" fmla="*/ 172882 h 1729541"/>
                <a:gd name="connsiteX8" fmla="*/ 1371563 w 4379983"/>
                <a:gd name="connsiteY8" fmla="*/ 199386 h 1729541"/>
                <a:gd name="connsiteX9" fmla="*/ 1477580 w 4379983"/>
                <a:gd name="connsiteY9" fmla="*/ 225890 h 1729541"/>
                <a:gd name="connsiteX10" fmla="*/ 1623354 w 4379983"/>
                <a:gd name="connsiteY10" fmla="*/ 252395 h 1729541"/>
                <a:gd name="connsiteX11" fmla="*/ 1702867 w 4379983"/>
                <a:gd name="connsiteY11" fmla="*/ 265647 h 1729541"/>
                <a:gd name="connsiteX12" fmla="*/ 2166694 w 4379983"/>
                <a:gd name="connsiteY12" fmla="*/ 239142 h 1729541"/>
                <a:gd name="connsiteX13" fmla="*/ 2219702 w 4379983"/>
                <a:gd name="connsiteY13" fmla="*/ 106621 h 1729541"/>
                <a:gd name="connsiteX14" fmla="*/ 2272711 w 4379983"/>
                <a:gd name="connsiteY14" fmla="*/ 80116 h 1729541"/>
                <a:gd name="connsiteX15" fmla="*/ 2325720 w 4379983"/>
                <a:gd name="connsiteY15" fmla="*/ 603 h 1729541"/>
                <a:gd name="connsiteX16" fmla="*/ 2418485 w 4379983"/>
                <a:gd name="connsiteY16" fmla="*/ 13855 h 1729541"/>
                <a:gd name="connsiteX17" fmla="*/ 2471494 w 4379983"/>
                <a:gd name="connsiteY17" fmla="*/ 40360 h 1729541"/>
                <a:gd name="connsiteX18" fmla="*/ 2590763 w 4379983"/>
                <a:gd name="connsiteY18" fmla="*/ 66864 h 1729541"/>
                <a:gd name="connsiteX19" fmla="*/ 3611180 w 4379983"/>
                <a:gd name="connsiteY19" fmla="*/ 93369 h 1729541"/>
                <a:gd name="connsiteX20" fmla="*/ 3637685 w 4379983"/>
                <a:gd name="connsiteY20" fmla="*/ 146377 h 1729541"/>
                <a:gd name="connsiteX21" fmla="*/ 3730450 w 4379983"/>
                <a:gd name="connsiteY21" fmla="*/ 186134 h 1729541"/>
                <a:gd name="connsiteX22" fmla="*/ 3809963 w 4379983"/>
                <a:gd name="connsiteY22" fmla="*/ 212638 h 1729541"/>
                <a:gd name="connsiteX23" fmla="*/ 3902728 w 4379983"/>
                <a:gd name="connsiteY23" fmla="*/ 239142 h 1729541"/>
                <a:gd name="connsiteX24" fmla="*/ 3982241 w 4379983"/>
                <a:gd name="connsiteY24" fmla="*/ 371664 h 1729541"/>
                <a:gd name="connsiteX25" fmla="*/ 4048502 w 4379983"/>
                <a:gd name="connsiteY25" fmla="*/ 437925 h 1729541"/>
                <a:gd name="connsiteX26" fmla="*/ 4075007 w 4379983"/>
                <a:gd name="connsiteY26" fmla="*/ 464429 h 1729541"/>
                <a:gd name="connsiteX27" fmla="*/ 4194276 w 4379983"/>
                <a:gd name="connsiteY27" fmla="*/ 557195 h 1729541"/>
                <a:gd name="connsiteX28" fmla="*/ 4247285 w 4379983"/>
                <a:gd name="connsiteY28" fmla="*/ 636708 h 1729541"/>
                <a:gd name="connsiteX29" fmla="*/ 4300294 w 4379983"/>
                <a:gd name="connsiteY29" fmla="*/ 716221 h 1729541"/>
                <a:gd name="connsiteX30" fmla="*/ 4353302 w 4379983"/>
                <a:gd name="connsiteY30" fmla="*/ 742725 h 1729541"/>
                <a:gd name="connsiteX31" fmla="*/ 4379807 w 4379983"/>
                <a:gd name="connsiteY31" fmla="*/ 782482 h 1729541"/>
                <a:gd name="connsiteX32" fmla="*/ 4287041 w 4379983"/>
                <a:gd name="connsiteY32" fmla="*/ 888499 h 1729541"/>
                <a:gd name="connsiteX33" fmla="*/ 4154520 w 4379983"/>
                <a:gd name="connsiteY33" fmla="*/ 1007769 h 1729541"/>
                <a:gd name="connsiteX34" fmla="*/ 4114763 w 4379983"/>
                <a:gd name="connsiteY34" fmla="*/ 1034273 h 1729541"/>
                <a:gd name="connsiteX35" fmla="*/ 4061754 w 4379983"/>
                <a:gd name="connsiteY35" fmla="*/ 1087282 h 1729541"/>
                <a:gd name="connsiteX36" fmla="*/ 4035250 w 4379983"/>
                <a:gd name="connsiteY36" fmla="*/ 1299316 h 1729541"/>
                <a:gd name="connsiteX37" fmla="*/ 4008746 w 4379983"/>
                <a:gd name="connsiteY37" fmla="*/ 1392082 h 1729541"/>
                <a:gd name="connsiteX38" fmla="*/ 3862972 w 4379983"/>
                <a:gd name="connsiteY38" fmla="*/ 1524603 h 1729541"/>
                <a:gd name="connsiteX39" fmla="*/ 2922067 w 4379983"/>
                <a:gd name="connsiteY39" fmla="*/ 1511351 h 1729541"/>
                <a:gd name="connsiteX40" fmla="*/ 2617267 w 4379983"/>
                <a:gd name="connsiteY40" fmla="*/ 1498099 h 1729541"/>
                <a:gd name="connsiteX41" fmla="*/ 2537754 w 4379983"/>
                <a:gd name="connsiteY41" fmla="*/ 1471595 h 1729541"/>
                <a:gd name="connsiteX42" fmla="*/ 2087180 w 4379983"/>
                <a:gd name="connsiteY42" fmla="*/ 1445090 h 1729541"/>
                <a:gd name="connsiteX43" fmla="*/ 1583598 w 4379983"/>
                <a:gd name="connsiteY43" fmla="*/ 1392082 h 1729541"/>
                <a:gd name="connsiteX44" fmla="*/ 1345059 w 4379983"/>
                <a:gd name="connsiteY44" fmla="*/ 1378829 h 1729541"/>
                <a:gd name="connsiteX45" fmla="*/ 920989 w 4379983"/>
                <a:gd name="connsiteY45" fmla="*/ 1431838 h 1729541"/>
                <a:gd name="connsiteX46" fmla="*/ 642694 w 4379983"/>
                <a:gd name="connsiteY46" fmla="*/ 1524603 h 1729541"/>
                <a:gd name="connsiteX47" fmla="*/ 496920 w 4379983"/>
                <a:gd name="connsiteY47" fmla="*/ 1577612 h 1729541"/>
                <a:gd name="connsiteX48" fmla="*/ 629441 w 4379983"/>
                <a:gd name="connsiteY48" fmla="*/ 1710134 h 1729541"/>
                <a:gd name="connsiteX49" fmla="*/ 510172 w 4379983"/>
                <a:gd name="connsiteY49" fmla="*/ 1723386 h 1729541"/>
                <a:gd name="connsiteX50" fmla="*/ 337894 w 4379983"/>
                <a:gd name="connsiteY50" fmla="*/ 1657125 h 1729541"/>
                <a:gd name="connsiteX51" fmla="*/ 192120 w 4379983"/>
                <a:gd name="connsiteY51" fmla="*/ 1604116 h 1729541"/>
                <a:gd name="connsiteX52" fmla="*/ 139111 w 4379983"/>
                <a:gd name="connsiteY52" fmla="*/ 1127038 h 1729541"/>
                <a:gd name="connsiteX53" fmla="*/ 72850 w 4379983"/>
                <a:gd name="connsiteY53" fmla="*/ 1060777 h 1729541"/>
                <a:gd name="connsiteX54" fmla="*/ 46346 w 4379983"/>
                <a:gd name="connsiteY54" fmla="*/ 875247 h 1729541"/>
                <a:gd name="connsiteX55" fmla="*/ 139111 w 4379983"/>
                <a:gd name="connsiteY55" fmla="*/ 239142 h 1729541"/>
                <a:gd name="connsiteX56" fmla="*/ 205372 w 4379983"/>
                <a:gd name="connsiteY56" fmla="*/ 186134 h 1729541"/>
                <a:gd name="connsiteX0" fmla="*/ 231876 w 4379983"/>
                <a:gd name="connsiteY0" fmla="*/ 172882 h 1723386"/>
                <a:gd name="connsiteX1" fmla="*/ 351146 w 4379983"/>
                <a:gd name="connsiteY1" fmla="*/ 159629 h 1723386"/>
                <a:gd name="connsiteX2" fmla="*/ 642694 w 4379983"/>
                <a:gd name="connsiteY2" fmla="*/ 146377 h 1723386"/>
                <a:gd name="connsiteX3" fmla="*/ 735459 w 4379983"/>
                <a:gd name="connsiteY3" fmla="*/ 119873 h 1723386"/>
                <a:gd name="connsiteX4" fmla="*/ 920989 w 4379983"/>
                <a:gd name="connsiteY4" fmla="*/ 80116 h 1723386"/>
                <a:gd name="connsiteX5" fmla="*/ 1119772 w 4379983"/>
                <a:gd name="connsiteY5" fmla="*/ 93369 h 1723386"/>
                <a:gd name="connsiteX6" fmla="*/ 1172780 w 4379983"/>
                <a:gd name="connsiteY6" fmla="*/ 146377 h 1723386"/>
                <a:gd name="connsiteX7" fmla="*/ 1225789 w 4379983"/>
                <a:gd name="connsiteY7" fmla="*/ 172882 h 1723386"/>
                <a:gd name="connsiteX8" fmla="*/ 1371563 w 4379983"/>
                <a:gd name="connsiteY8" fmla="*/ 199386 h 1723386"/>
                <a:gd name="connsiteX9" fmla="*/ 1477580 w 4379983"/>
                <a:gd name="connsiteY9" fmla="*/ 225890 h 1723386"/>
                <a:gd name="connsiteX10" fmla="*/ 1623354 w 4379983"/>
                <a:gd name="connsiteY10" fmla="*/ 252395 h 1723386"/>
                <a:gd name="connsiteX11" fmla="*/ 1702867 w 4379983"/>
                <a:gd name="connsiteY11" fmla="*/ 265647 h 1723386"/>
                <a:gd name="connsiteX12" fmla="*/ 2166694 w 4379983"/>
                <a:gd name="connsiteY12" fmla="*/ 239142 h 1723386"/>
                <a:gd name="connsiteX13" fmla="*/ 2219702 w 4379983"/>
                <a:gd name="connsiteY13" fmla="*/ 106621 h 1723386"/>
                <a:gd name="connsiteX14" fmla="*/ 2272711 w 4379983"/>
                <a:gd name="connsiteY14" fmla="*/ 80116 h 1723386"/>
                <a:gd name="connsiteX15" fmla="*/ 2325720 w 4379983"/>
                <a:gd name="connsiteY15" fmla="*/ 603 h 1723386"/>
                <a:gd name="connsiteX16" fmla="*/ 2418485 w 4379983"/>
                <a:gd name="connsiteY16" fmla="*/ 13855 h 1723386"/>
                <a:gd name="connsiteX17" fmla="*/ 2471494 w 4379983"/>
                <a:gd name="connsiteY17" fmla="*/ 40360 h 1723386"/>
                <a:gd name="connsiteX18" fmla="*/ 2590763 w 4379983"/>
                <a:gd name="connsiteY18" fmla="*/ 66864 h 1723386"/>
                <a:gd name="connsiteX19" fmla="*/ 3611180 w 4379983"/>
                <a:gd name="connsiteY19" fmla="*/ 93369 h 1723386"/>
                <a:gd name="connsiteX20" fmla="*/ 3637685 w 4379983"/>
                <a:gd name="connsiteY20" fmla="*/ 146377 h 1723386"/>
                <a:gd name="connsiteX21" fmla="*/ 3730450 w 4379983"/>
                <a:gd name="connsiteY21" fmla="*/ 186134 h 1723386"/>
                <a:gd name="connsiteX22" fmla="*/ 3809963 w 4379983"/>
                <a:gd name="connsiteY22" fmla="*/ 212638 h 1723386"/>
                <a:gd name="connsiteX23" fmla="*/ 3902728 w 4379983"/>
                <a:gd name="connsiteY23" fmla="*/ 239142 h 1723386"/>
                <a:gd name="connsiteX24" fmla="*/ 3982241 w 4379983"/>
                <a:gd name="connsiteY24" fmla="*/ 371664 h 1723386"/>
                <a:gd name="connsiteX25" fmla="*/ 4048502 w 4379983"/>
                <a:gd name="connsiteY25" fmla="*/ 437925 h 1723386"/>
                <a:gd name="connsiteX26" fmla="*/ 4075007 w 4379983"/>
                <a:gd name="connsiteY26" fmla="*/ 464429 h 1723386"/>
                <a:gd name="connsiteX27" fmla="*/ 4194276 w 4379983"/>
                <a:gd name="connsiteY27" fmla="*/ 557195 h 1723386"/>
                <a:gd name="connsiteX28" fmla="*/ 4247285 w 4379983"/>
                <a:gd name="connsiteY28" fmla="*/ 636708 h 1723386"/>
                <a:gd name="connsiteX29" fmla="*/ 4300294 w 4379983"/>
                <a:gd name="connsiteY29" fmla="*/ 716221 h 1723386"/>
                <a:gd name="connsiteX30" fmla="*/ 4353302 w 4379983"/>
                <a:gd name="connsiteY30" fmla="*/ 742725 h 1723386"/>
                <a:gd name="connsiteX31" fmla="*/ 4379807 w 4379983"/>
                <a:gd name="connsiteY31" fmla="*/ 782482 h 1723386"/>
                <a:gd name="connsiteX32" fmla="*/ 4287041 w 4379983"/>
                <a:gd name="connsiteY32" fmla="*/ 888499 h 1723386"/>
                <a:gd name="connsiteX33" fmla="*/ 4154520 w 4379983"/>
                <a:gd name="connsiteY33" fmla="*/ 1007769 h 1723386"/>
                <a:gd name="connsiteX34" fmla="*/ 4114763 w 4379983"/>
                <a:gd name="connsiteY34" fmla="*/ 1034273 h 1723386"/>
                <a:gd name="connsiteX35" fmla="*/ 4061754 w 4379983"/>
                <a:gd name="connsiteY35" fmla="*/ 1087282 h 1723386"/>
                <a:gd name="connsiteX36" fmla="*/ 4035250 w 4379983"/>
                <a:gd name="connsiteY36" fmla="*/ 1299316 h 1723386"/>
                <a:gd name="connsiteX37" fmla="*/ 4008746 w 4379983"/>
                <a:gd name="connsiteY37" fmla="*/ 1392082 h 1723386"/>
                <a:gd name="connsiteX38" fmla="*/ 3862972 w 4379983"/>
                <a:gd name="connsiteY38" fmla="*/ 1524603 h 1723386"/>
                <a:gd name="connsiteX39" fmla="*/ 2922067 w 4379983"/>
                <a:gd name="connsiteY39" fmla="*/ 1511351 h 1723386"/>
                <a:gd name="connsiteX40" fmla="*/ 2617267 w 4379983"/>
                <a:gd name="connsiteY40" fmla="*/ 1498099 h 1723386"/>
                <a:gd name="connsiteX41" fmla="*/ 2537754 w 4379983"/>
                <a:gd name="connsiteY41" fmla="*/ 1471595 h 1723386"/>
                <a:gd name="connsiteX42" fmla="*/ 2087180 w 4379983"/>
                <a:gd name="connsiteY42" fmla="*/ 1445090 h 1723386"/>
                <a:gd name="connsiteX43" fmla="*/ 1583598 w 4379983"/>
                <a:gd name="connsiteY43" fmla="*/ 1392082 h 1723386"/>
                <a:gd name="connsiteX44" fmla="*/ 1345059 w 4379983"/>
                <a:gd name="connsiteY44" fmla="*/ 1378829 h 1723386"/>
                <a:gd name="connsiteX45" fmla="*/ 920989 w 4379983"/>
                <a:gd name="connsiteY45" fmla="*/ 1431838 h 1723386"/>
                <a:gd name="connsiteX46" fmla="*/ 642694 w 4379983"/>
                <a:gd name="connsiteY46" fmla="*/ 1524603 h 1723386"/>
                <a:gd name="connsiteX47" fmla="*/ 496920 w 4379983"/>
                <a:gd name="connsiteY47" fmla="*/ 1577612 h 1723386"/>
                <a:gd name="connsiteX48" fmla="*/ 510172 w 4379983"/>
                <a:gd name="connsiteY48" fmla="*/ 1723386 h 1723386"/>
                <a:gd name="connsiteX49" fmla="*/ 337894 w 4379983"/>
                <a:gd name="connsiteY49" fmla="*/ 1657125 h 1723386"/>
                <a:gd name="connsiteX50" fmla="*/ 192120 w 4379983"/>
                <a:gd name="connsiteY50" fmla="*/ 1604116 h 1723386"/>
                <a:gd name="connsiteX51" fmla="*/ 139111 w 4379983"/>
                <a:gd name="connsiteY51" fmla="*/ 1127038 h 1723386"/>
                <a:gd name="connsiteX52" fmla="*/ 72850 w 4379983"/>
                <a:gd name="connsiteY52" fmla="*/ 1060777 h 1723386"/>
                <a:gd name="connsiteX53" fmla="*/ 46346 w 4379983"/>
                <a:gd name="connsiteY53" fmla="*/ 875247 h 1723386"/>
                <a:gd name="connsiteX54" fmla="*/ 139111 w 4379983"/>
                <a:gd name="connsiteY54" fmla="*/ 239142 h 1723386"/>
                <a:gd name="connsiteX55" fmla="*/ 205372 w 4379983"/>
                <a:gd name="connsiteY55" fmla="*/ 186134 h 1723386"/>
                <a:gd name="connsiteX0" fmla="*/ 231876 w 4379983"/>
                <a:gd name="connsiteY0" fmla="*/ 172882 h 1659281"/>
                <a:gd name="connsiteX1" fmla="*/ 351146 w 4379983"/>
                <a:gd name="connsiteY1" fmla="*/ 159629 h 1659281"/>
                <a:gd name="connsiteX2" fmla="*/ 642694 w 4379983"/>
                <a:gd name="connsiteY2" fmla="*/ 146377 h 1659281"/>
                <a:gd name="connsiteX3" fmla="*/ 735459 w 4379983"/>
                <a:gd name="connsiteY3" fmla="*/ 119873 h 1659281"/>
                <a:gd name="connsiteX4" fmla="*/ 920989 w 4379983"/>
                <a:gd name="connsiteY4" fmla="*/ 80116 h 1659281"/>
                <a:gd name="connsiteX5" fmla="*/ 1119772 w 4379983"/>
                <a:gd name="connsiteY5" fmla="*/ 93369 h 1659281"/>
                <a:gd name="connsiteX6" fmla="*/ 1172780 w 4379983"/>
                <a:gd name="connsiteY6" fmla="*/ 146377 h 1659281"/>
                <a:gd name="connsiteX7" fmla="*/ 1225789 w 4379983"/>
                <a:gd name="connsiteY7" fmla="*/ 172882 h 1659281"/>
                <a:gd name="connsiteX8" fmla="*/ 1371563 w 4379983"/>
                <a:gd name="connsiteY8" fmla="*/ 199386 h 1659281"/>
                <a:gd name="connsiteX9" fmla="*/ 1477580 w 4379983"/>
                <a:gd name="connsiteY9" fmla="*/ 225890 h 1659281"/>
                <a:gd name="connsiteX10" fmla="*/ 1623354 w 4379983"/>
                <a:gd name="connsiteY10" fmla="*/ 252395 h 1659281"/>
                <a:gd name="connsiteX11" fmla="*/ 1702867 w 4379983"/>
                <a:gd name="connsiteY11" fmla="*/ 265647 h 1659281"/>
                <a:gd name="connsiteX12" fmla="*/ 2166694 w 4379983"/>
                <a:gd name="connsiteY12" fmla="*/ 239142 h 1659281"/>
                <a:gd name="connsiteX13" fmla="*/ 2219702 w 4379983"/>
                <a:gd name="connsiteY13" fmla="*/ 106621 h 1659281"/>
                <a:gd name="connsiteX14" fmla="*/ 2272711 w 4379983"/>
                <a:gd name="connsiteY14" fmla="*/ 80116 h 1659281"/>
                <a:gd name="connsiteX15" fmla="*/ 2325720 w 4379983"/>
                <a:gd name="connsiteY15" fmla="*/ 603 h 1659281"/>
                <a:gd name="connsiteX16" fmla="*/ 2418485 w 4379983"/>
                <a:gd name="connsiteY16" fmla="*/ 13855 h 1659281"/>
                <a:gd name="connsiteX17" fmla="*/ 2471494 w 4379983"/>
                <a:gd name="connsiteY17" fmla="*/ 40360 h 1659281"/>
                <a:gd name="connsiteX18" fmla="*/ 2590763 w 4379983"/>
                <a:gd name="connsiteY18" fmla="*/ 66864 h 1659281"/>
                <a:gd name="connsiteX19" fmla="*/ 3611180 w 4379983"/>
                <a:gd name="connsiteY19" fmla="*/ 93369 h 1659281"/>
                <a:gd name="connsiteX20" fmla="*/ 3637685 w 4379983"/>
                <a:gd name="connsiteY20" fmla="*/ 146377 h 1659281"/>
                <a:gd name="connsiteX21" fmla="*/ 3730450 w 4379983"/>
                <a:gd name="connsiteY21" fmla="*/ 186134 h 1659281"/>
                <a:gd name="connsiteX22" fmla="*/ 3809963 w 4379983"/>
                <a:gd name="connsiteY22" fmla="*/ 212638 h 1659281"/>
                <a:gd name="connsiteX23" fmla="*/ 3902728 w 4379983"/>
                <a:gd name="connsiteY23" fmla="*/ 239142 h 1659281"/>
                <a:gd name="connsiteX24" fmla="*/ 3982241 w 4379983"/>
                <a:gd name="connsiteY24" fmla="*/ 371664 h 1659281"/>
                <a:gd name="connsiteX25" fmla="*/ 4048502 w 4379983"/>
                <a:gd name="connsiteY25" fmla="*/ 437925 h 1659281"/>
                <a:gd name="connsiteX26" fmla="*/ 4075007 w 4379983"/>
                <a:gd name="connsiteY26" fmla="*/ 464429 h 1659281"/>
                <a:gd name="connsiteX27" fmla="*/ 4194276 w 4379983"/>
                <a:gd name="connsiteY27" fmla="*/ 557195 h 1659281"/>
                <a:gd name="connsiteX28" fmla="*/ 4247285 w 4379983"/>
                <a:gd name="connsiteY28" fmla="*/ 636708 h 1659281"/>
                <a:gd name="connsiteX29" fmla="*/ 4300294 w 4379983"/>
                <a:gd name="connsiteY29" fmla="*/ 716221 h 1659281"/>
                <a:gd name="connsiteX30" fmla="*/ 4353302 w 4379983"/>
                <a:gd name="connsiteY30" fmla="*/ 742725 h 1659281"/>
                <a:gd name="connsiteX31" fmla="*/ 4379807 w 4379983"/>
                <a:gd name="connsiteY31" fmla="*/ 782482 h 1659281"/>
                <a:gd name="connsiteX32" fmla="*/ 4287041 w 4379983"/>
                <a:gd name="connsiteY32" fmla="*/ 888499 h 1659281"/>
                <a:gd name="connsiteX33" fmla="*/ 4154520 w 4379983"/>
                <a:gd name="connsiteY33" fmla="*/ 1007769 h 1659281"/>
                <a:gd name="connsiteX34" fmla="*/ 4114763 w 4379983"/>
                <a:gd name="connsiteY34" fmla="*/ 1034273 h 1659281"/>
                <a:gd name="connsiteX35" fmla="*/ 4061754 w 4379983"/>
                <a:gd name="connsiteY35" fmla="*/ 1087282 h 1659281"/>
                <a:gd name="connsiteX36" fmla="*/ 4035250 w 4379983"/>
                <a:gd name="connsiteY36" fmla="*/ 1299316 h 1659281"/>
                <a:gd name="connsiteX37" fmla="*/ 4008746 w 4379983"/>
                <a:gd name="connsiteY37" fmla="*/ 1392082 h 1659281"/>
                <a:gd name="connsiteX38" fmla="*/ 3862972 w 4379983"/>
                <a:gd name="connsiteY38" fmla="*/ 1524603 h 1659281"/>
                <a:gd name="connsiteX39" fmla="*/ 2922067 w 4379983"/>
                <a:gd name="connsiteY39" fmla="*/ 1511351 h 1659281"/>
                <a:gd name="connsiteX40" fmla="*/ 2617267 w 4379983"/>
                <a:gd name="connsiteY40" fmla="*/ 1498099 h 1659281"/>
                <a:gd name="connsiteX41" fmla="*/ 2537754 w 4379983"/>
                <a:gd name="connsiteY41" fmla="*/ 1471595 h 1659281"/>
                <a:gd name="connsiteX42" fmla="*/ 2087180 w 4379983"/>
                <a:gd name="connsiteY42" fmla="*/ 1445090 h 1659281"/>
                <a:gd name="connsiteX43" fmla="*/ 1583598 w 4379983"/>
                <a:gd name="connsiteY43" fmla="*/ 1392082 h 1659281"/>
                <a:gd name="connsiteX44" fmla="*/ 1345059 w 4379983"/>
                <a:gd name="connsiteY44" fmla="*/ 1378829 h 1659281"/>
                <a:gd name="connsiteX45" fmla="*/ 920989 w 4379983"/>
                <a:gd name="connsiteY45" fmla="*/ 1431838 h 1659281"/>
                <a:gd name="connsiteX46" fmla="*/ 642694 w 4379983"/>
                <a:gd name="connsiteY46" fmla="*/ 1524603 h 1659281"/>
                <a:gd name="connsiteX47" fmla="*/ 496920 w 4379983"/>
                <a:gd name="connsiteY47" fmla="*/ 1577612 h 1659281"/>
                <a:gd name="connsiteX48" fmla="*/ 337894 w 4379983"/>
                <a:gd name="connsiteY48" fmla="*/ 1657125 h 1659281"/>
                <a:gd name="connsiteX49" fmla="*/ 192120 w 4379983"/>
                <a:gd name="connsiteY49" fmla="*/ 1604116 h 1659281"/>
                <a:gd name="connsiteX50" fmla="*/ 139111 w 4379983"/>
                <a:gd name="connsiteY50" fmla="*/ 1127038 h 1659281"/>
                <a:gd name="connsiteX51" fmla="*/ 72850 w 4379983"/>
                <a:gd name="connsiteY51" fmla="*/ 1060777 h 1659281"/>
                <a:gd name="connsiteX52" fmla="*/ 46346 w 4379983"/>
                <a:gd name="connsiteY52" fmla="*/ 875247 h 1659281"/>
                <a:gd name="connsiteX53" fmla="*/ 139111 w 4379983"/>
                <a:gd name="connsiteY53" fmla="*/ 239142 h 1659281"/>
                <a:gd name="connsiteX54" fmla="*/ 205372 w 4379983"/>
                <a:gd name="connsiteY54" fmla="*/ 186134 h 1659281"/>
                <a:gd name="connsiteX0" fmla="*/ 231876 w 4379983"/>
                <a:gd name="connsiteY0" fmla="*/ 172882 h 1611084"/>
                <a:gd name="connsiteX1" fmla="*/ 351146 w 4379983"/>
                <a:gd name="connsiteY1" fmla="*/ 159629 h 1611084"/>
                <a:gd name="connsiteX2" fmla="*/ 642694 w 4379983"/>
                <a:gd name="connsiteY2" fmla="*/ 146377 h 1611084"/>
                <a:gd name="connsiteX3" fmla="*/ 735459 w 4379983"/>
                <a:gd name="connsiteY3" fmla="*/ 119873 h 1611084"/>
                <a:gd name="connsiteX4" fmla="*/ 920989 w 4379983"/>
                <a:gd name="connsiteY4" fmla="*/ 80116 h 1611084"/>
                <a:gd name="connsiteX5" fmla="*/ 1119772 w 4379983"/>
                <a:gd name="connsiteY5" fmla="*/ 93369 h 1611084"/>
                <a:gd name="connsiteX6" fmla="*/ 1172780 w 4379983"/>
                <a:gd name="connsiteY6" fmla="*/ 146377 h 1611084"/>
                <a:gd name="connsiteX7" fmla="*/ 1225789 w 4379983"/>
                <a:gd name="connsiteY7" fmla="*/ 172882 h 1611084"/>
                <a:gd name="connsiteX8" fmla="*/ 1371563 w 4379983"/>
                <a:gd name="connsiteY8" fmla="*/ 199386 h 1611084"/>
                <a:gd name="connsiteX9" fmla="*/ 1477580 w 4379983"/>
                <a:gd name="connsiteY9" fmla="*/ 225890 h 1611084"/>
                <a:gd name="connsiteX10" fmla="*/ 1623354 w 4379983"/>
                <a:gd name="connsiteY10" fmla="*/ 252395 h 1611084"/>
                <a:gd name="connsiteX11" fmla="*/ 1702867 w 4379983"/>
                <a:gd name="connsiteY11" fmla="*/ 265647 h 1611084"/>
                <a:gd name="connsiteX12" fmla="*/ 2166694 w 4379983"/>
                <a:gd name="connsiteY12" fmla="*/ 239142 h 1611084"/>
                <a:gd name="connsiteX13" fmla="*/ 2219702 w 4379983"/>
                <a:gd name="connsiteY13" fmla="*/ 106621 h 1611084"/>
                <a:gd name="connsiteX14" fmla="*/ 2272711 w 4379983"/>
                <a:gd name="connsiteY14" fmla="*/ 80116 h 1611084"/>
                <a:gd name="connsiteX15" fmla="*/ 2325720 w 4379983"/>
                <a:gd name="connsiteY15" fmla="*/ 603 h 1611084"/>
                <a:gd name="connsiteX16" fmla="*/ 2418485 w 4379983"/>
                <a:gd name="connsiteY16" fmla="*/ 13855 h 1611084"/>
                <a:gd name="connsiteX17" fmla="*/ 2471494 w 4379983"/>
                <a:gd name="connsiteY17" fmla="*/ 40360 h 1611084"/>
                <a:gd name="connsiteX18" fmla="*/ 2590763 w 4379983"/>
                <a:gd name="connsiteY18" fmla="*/ 66864 h 1611084"/>
                <a:gd name="connsiteX19" fmla="*/ 3611180 w 4379983"/>
                <a:gd name="connsiteY19" fmla="*/ 93369 h 1611084"/>
                <a:gd name="connsiteX20" fmla="*/ 3637685 w 4379983"/>
                <a:gd name="connsiteY20" fmla="*/ 146377 h 1611084"/>
                <a:gd name="connsiteX21" fmla="*/ 3730450 w 4379983"/>
                <a:gd name="connsiteY21" fmla="*/ 186134 h 1611084"/>
                <a:gd name="connsiteX22" fmla="*/ 3809963 w 4379983"/>
                <a:gd name="connsiteY22" fmla="*/ 212638 h 1611084"/>
                <a:gd name="connsiteX23" fmla="*/ 3902728 w 4379983"/>
                <a:gd name="connsiteY23" fmla="*/ 239142 h 1611084"/>
                <a:gd name="connsiteX24" fmla="*/ 3982241 w 4379983"/>
                <a:gd name="connsiteY24" fmla="*/ 371664 h 1611084"/>
                <a:gd name="connsiteX25" fmla="*/ 4048502 w 4379983"/>
                <a:gd name="connsiteY25" fmla="*/ 437925 h 1611084"/>
                <a:gd name="connsiteX26" fmla="*/ 4075007 w 4379983"/>
                <a:gd name="connsiteY26" fmla="*/ 464429 h 1611084"/>
                <a:gd name="connsiteX27" fmla="*/ 4194276 w 4379983"/>
                <a:gd name="connsiteY27" fmla="*/ 557195 h 1611084"/>
                <a:gd name="connsiteX28" fmla="*/ 4247285 w 4379983"/>
                <a:gd name="connsiteY28" fmla="*/ 636708 h 1611084"/>
                <a:gd name="connsiteX29" fmla="*/ 4300294 w 4379983"/>
                <a:gd name="connsiteY29" fmla="*/ 716221 h 1611084"/>
                <a:gd name="connsiteX30" fmla="*/ 4353302 w 4379983"/>
                <a:gd name="connsiteY30" fmla="*/ 742725 h 1611084"/>
                <a:gd name="connsiteX31" fmla="*/ 4379807 w 4379983"/>
                <a:gd name="connsiteY31" fmla="*/ 782482 h 1611084"/>
                <a:gd name="connsiteX32" fmla="*/ 4287041 w 4379983"/>
                <a:gd name="connsiteY32" fmla="*/ 888499 h 1611084"/>
                <a:gd name="connsiteX33" fmla="*/ 4154520 w 4379983"/>
                <a:gd name="connsiteY33" fmla="*/ 1007769 h 1611084"/>
                <a:gd name="connsiteX34" fmla="*/ 4114763 w 4379983"/>
                <a:gd name="connsiteY34" fmla="*/ 1034273 h 1611084"/>
                <a:gd name="connsiteX35" fmla="*/ 4061754 w 4379983"/>
                <a:gd name="connsiteY35" fmla="*/ 1087282 h 1611084"/>
                <a:gd name="connsiteX36" fmla="*/ 4035250 w 4379983"/>
                <a:gd name="connsiteY36" fmla="*/ 1299316 h 1611084"/>
                <a:gd name="connsiteX37" fmla="*/ 4008746 w 4379983"/>
                <a:gd name="connsiteY37" fmla="*/ 1392082 h 1611084"/>
                <a:gd name="connsiteX38" fmla="*/ 3862972 w 4379983"/>
                <a:gd name="connsiteY38" fmla="*/ 1524603 h 1611084"/>
                <a:gd name="connsiteX39" fmla="*/ 2922067 w 4379983"/>
                <a:gd name="connsiteY39" fmla="*/ 1511351 h 1611084"/>
                <a:gd name="connsiteX40" fmla="*/ 2617267 w 4379983"/>
                <a:gd name="connsiteY40" fmla="*/ 1498099 h 1611084"/>
                <a:gd name="connsiteX41" fmla="*/ 2537754 w 4379983"/>
                <a:gd name="connsiteY41" fmla="*/ 1471595 h 1611084"/>
                <a:gd name="connsiteX42" fmla="*/ 2087180 w 4379983"/>
                <a:gd name="connsiteY42" fmla="*/ 1445090 h 1611084"/>
                <a:gd name="connsiteX43" fmla="*/ 1583598 w 4379983"/>
                <a:gd name="connsiteY43" fmla="*/ 1392082 h 1611084"/>
                <a:gd name="connsiteX44" fmla="*/ 1345059 w 4379983"/>
                <a:gd name="connsiteY44" fmla="*/ 1378829 h 1611084"/>
                <a:gd name="connsiteX45" fmla="*/ 920989 w 4379983"/>
                <a:gd name="connsiteY45" fmla="*/ 1431838 h 1611084"/>
                <a:gd name="connsiteX46" fmla="*/ 642694 w 4379983"/>
                <a:gd name="connsiteY46" fmla="*/ 1524603 h 1611084"/>
                <a:gd name="connsiteX47" fmla="*/ 496920 w 4379983"/>
                <a:gd name="connsiteY47" fmla="*/ 1577612 h 1611084"/>
                <a:gd name="connsiteX48" fmla="*/ 495374 w 4379983"/>
                <a:gd name="connsiteY48" fmla="*/ 1301525 h 1611084"/>
                <a:gd name="connsiteX49" fmla="*/ 192120 w 4379983"/>
                <a:gd name="connsiteY49" fmla="*/ 1604116 h 1611084"/>
                <a:gd name="connsiteX50" fmla="*/ 139111 w 4379983"/>
                <a:gd name="connsiteY50" fmla="*/ 1127038 h 1611084"/>
                <a:gd name="connsiteX51" fmla="*/ 72850 w 4379983"/>
                <a:gd name="connsiteY51" fmla="*/ 1060777 h 1611084"/>
                <a:gd name="connsiteX52" fmla="*/ 46346 w 4379983"/>
                <a:gd name="connsiteY52" fmla="*/ 875247 h 1611084"/>
                <a:gd name="connsiteX53" fmla="*/ 139111 w 4379983"/>
                <a:gd name="connsiteY53" fmla="*/ 239142 h 1611084"/>
                <a:gd name="connsiteX54" fmla="*/ 205372 w 4379983"/>
                <a:gd name="connsiteY54" fmla="*/ 186134 h 1611084"/>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583598 w 4379983"/>
                <a:gd name="connsiteY43" fmla="*/ 1392082 h 1611897"/>
                <a:gd name="connsiteX44" fmla="*/ 1345059 w 4379983"/>
                <a:gd name="connsiteY44" fmla="*/ 1378829 h 1611897"/>
                <a:gd name="connsiteX45" fmla="*/ 920989 w 4379983"/>
                <a:gd name="connsiteY45" fmla="*/ 14318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583598 w 4379983"/>
                <a:gd name="connsiteY43" fmla="*/ 1392082 h 1611897"/>
                <a:gd name="connsiteX44" fmla="*/ 1345059 w 4379983"/>
                <a:gd name="connsiteY44" fmla="*/ 137882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583598 w 4379983"/>
                <a:gd name="connsiteY43" fmla="*/ 139208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87180 w 4379983"/>
                <a:gd name="connsiteY42" fmla="*/ 144509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47159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2922067 w 4379983"/>
                <a:gd name="connsiteY39" fmla="*/ 1511351 h 1611897"/>
                <a:gd name="connsiteX40" fmla="*/ 2617267 w 4379983"/>
                <a:gd name="connsiteY40" fmla="*/ 149809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3364027 w 4379983"/>
                <a:gd name="connsiteY39" fmla="*/ 1323391 h 1611897"/>
                <a:gd name="connsiteX40" fmla="*/ 2617267 w 4379983"/>
                <a:gd name="connsiteY40" fmla="*/ 149809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862972 w 4379983"/>
                <a:gd name="connsiteY38" fmla="*/ 1524603 h 1611897"/>
                <a:gd name="connsiteX39" fmla="*/ 3364027 w 4379983"/>
                <a:gd name="connsiteY39" fmla="*/ 1323391 h 1611897"/>
                <a:gd name="connsiteX40" fmla="*/ 2800147 w 4379983"/>
                <a:gd name="connsiteY40" fmla="*/ 133045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4008746 w 4379983"/>
                <a:gd name="connsiteY37" fmla="*/ 1392082 h 1611897"/>
                <a:gd name="connsiteX38" fmla="*/ 3675012 w 4379983"/>
                <a:gd name="connsiteY38" fmla="*/ 1351883 h 1611897"/>
                <a:gd name="connsiteX39" fmla="*/ 3364027 w 4379983"/>
                <a:gd name="connsiteY39" fmla="*/ 1323391 h 1611897"/>
                <a:gd name="connsiteX40" fmla="*/ 2800147 w 4379983"/>
                <a:gd name="connsiteY40" fmla="*/ 133045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3968106 w 4379983"/>
                <a:gd name="connsiteY37" fmla="*/ 1341282 h 1611897"/>
                <a:gd name="connsiteX38" fmla="*/ 3675012 w 4379983"/>
                <a:gd name="connsiteY38" fmla="*/ 1351883 h 1611897"/>
                <a:gd name="connsiteX39" fmla="*/ 3364027 w 4379983"/>
                <a:gd name="connsiteY39" fmla="*/ 1323391 h 1611897"/>
                <a:gd name="connsiteX40" fmla="*/ 2800147 w 4379983"/>
                <a:gd name="connsiteY40" fmla="*/ 1330459 h 1611897"/>
                <a:gd name="connsiteX41" fmla="*/ 2537754 w 4379983"/>
                <a:gd name="connsiteY41" fmla="*/ 1339515 h 1611897"/>
                <a:gd name="connsiteX42" fmla="*/ 2097340 w 4379983"/>
                <a:gd name="connsiteY42" fmla="*/ 1328250 h 1611897"/>
                <a:gd name="connsiteX43" fmla="*/ 1481998 w 4379983"/>
                <a:gd name="connsiteY43" fmla="*/ 1310802 h 1611897"/>
                <a:gd name="connsiteX44" fmla="*/ 1060579 w 4379983"/>
                <a:gd name="connsiteY44" fmla="*/ 1282309 h 1611897"/>
                <a:gd name="connsiteX45" fmla="*/ 920989 w 4379983"/>
                <a:gd name="connsiteY45" fmla="*/ 1508038 h 1611897"/>
                <a:gd name="connsiteX46" fmla="*/ 642694 w 4379983"/>
                <a:gd name="connsiteY46" fmla="*/ 1524603 h 1611897"/>
                <a:gd name="connsiteX47" fmla="*/ 608680 w 4379983"/>
                <a:gd name="connsiteY47" fmla="*/ 1318532 h 1611897"/>
                <a:gd name="connsiteX48" fmla="*/ 495374 w 4379983"/>
                <a:gd name="connsiteY48" fmla="*/ 1301525 h 1611897"/>
                <a:gd name="connsiteX49" fmla="*/ 192120 w 4379983"/>
                <a:gd name="connsiteY49" fmla="*/ 1604116 h 1611897"/>
                <a:gd name="connsiteX50" fmla="*/ 139111 w 4379983"/>
                <a:gd name="connsiteY50" fmla="*/ 1127038 h 1611897"/>
                <a:gd name="connsiteX51" fmla="*/ 72850 w 4379983"/>
                <a:gd name="connsiteY51" fmla="*/ 1060777 h 1611897"/>
                <a:gd name="connsiteX52" fmla="*/ 46346 w 4379983"/>
                <a:gd name="connsiteY52" fmla="*/ 875247 h 1611897"/>
                <a:gd name="connsiteX53" fmla="*/ 139111 w 4379983"/>
                <a:gd name="connsiteY53" fmla="*/ 239142 h 1611897"/>
                <a:gd name="connsiteX54" fmla="*/ 205372 w 4379983"/>
                <a:gd name="connsiteY54"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3675012 w 4379983"/>
                <a:gd name="connsiteY37" fmla="*/ 1351883 h 1611897"/>
                <a:gd name="connsiteX38" fmla="*/ 3364027 w 4379983"/>
                <a:gd name="connsiteY38" fmla="*/ 1323391 h 1611897"/>
                <a:gd name="connsiteX39" fmla="*/ 2800147 w 4379983"/>
                <a:gd name="connsiteY39" fmla="*/ 1330459 h 1611897"/>
                <a:gd name="connsiteX40" fmla="*/ 2537754 w 4379983"/>
                <a:gd name="connsiteY40" fmla="*/ 1339515 h 1611897"/>
                <a:gd name="connsiteX41" fmla="*/ 2097340 w 4379983"/>
                <a:gd name="connsiteY41" fmla="*/ 1328250 h 1611897"/>
                <a:gd name="connsiteX42" fmla="*/ 1481998 w 4379983"/>
                <a:gd name="connsiteY42" fmla="*/ 1310802 h 1611897"/>
                <a:gd name="connsiteX43" fmla="*/ 1060579 w 4379983"/>
                <a:gd name="connsiteY43" fmla="*/ 1282309 h 1611897"/>
                <a:gd name="connsiteX44" fmla="*/ 920989 w 4379983"/>
                <a:gd name="connsiteY44" fmla="*/ 1508038 h 1611897"/>
                <a:gd name="connsiteX45" fmla="*/ 642694 w 4379983"/>
                <a:gd name="connsiteY45" fmla="*/ 1524603 h 1611897"/>
                <a:gd name="connsiteX46" fmla="*/ 608680 w 4379983"/>
                <a:gd name="connsiteY46" fmla="*/ 1318532 h 1611897"/>
                <a:gd name="connsiteX47" fmla="*/ 495374 w 4379983"/>
                <a:gd name="connsiteY47" fmla="*/ 1301525 h 1611897"/>
                <a:gd name="connsiteX48" fmla="*/ 192120 w 4379983"/>
                <a:gd name="connsiteY48" fmla="*/ 1604116 h 1611897"/>
                <a:gd name="connsiteX49" fmla="*/ 139111 w 4379983"/>
                <a:gd name="connsiteY49" fmla="*/ 1127038 h 1611897"/>
                <a:gd name="connsiteX50" fmla="*/ 72850 w 4379983"/>
                <a:gd name="connsiteY50" fmla="*/ 1060777 h 1611897"/>
                <a:gd name="connsiteX51" fmla="*/ 46346 w 4379983"/>
                <a:gd name="connsiteY51" fmla="*/ 875247 h 1611897"/>
                <a:gd name="connsiteX52" fmla="*/ 139111 w 4379983"/>
                <a:gd name="connsiteY52" fmla="*/ 239142 h 1611897"/>
                <a:gd name="connsiteX53" fmla="*/ 205372 w 4379983"/>
                <a:gd name="connsiteY53" fmla="*/ 186134 h 1611897"/>
                <a:gd name="connsiteX0" fmla="*/ 231876 w 4379983"/>
                <a:gd name="connsiteY0" fmla="*/ 172882 h 1611897"/>
                <a:gd name="connsiteX1" fmla="*/ 351146 w 4379983"/>
                <a:gd name="connsiteY1" fmla="*/ 159629 h 1611897"/>
                <a:gd name="connsiteX2" fmla="*/ 642694 w 4379983"/>
                <a:gd name="connsiteY2" fmla="*/ 146377 h 1611897"/>
                <a:gd name="connsiteX3" fmla="*/ 735459 w 4379983"/>
                <a:gd name="connsiteY3" fmla="*/ 119873 h 1611897"/>
                <a:gd name="connsiteX4" fmla="*/ 920989 w 4379983"/>
                <a:gd name="connsiteY4" fmla="*/ 80116 h 1611897"/>
                <a:gd name="connsiteX5" fmla="*/ 1119772 w 4379983"/>
                <a:gd name="connsiteY5" fmla="*/ 93369 h 1611897"/>
                <a:gd name="connsiteX6" fmla="*/ 1172780 w 4379983"/>
                <a:gd name="connsiteY6" fmla="*/ 146377 h 1611897"/>
                <a:gd name="connsiteX7" fmla="*/ 1225789 w 4379983"/>
                <a:gd name="connsiteY7" fmla="*/ 172882 h 1611897"/>
                <a:gd name="connsiteX8" fmla="*/ 1371563 w 4379983"/>
                <a:gd name="connsiteY8" fmla="*/ 199386 h 1611897"/>
                <a:gd name="connsiteX9" fmla="*/ 1477580 w 4379983"/>
                <a:gd name="connsiteY9" fmla="*/ 225890 h 1611897"/>
                <a:gd name="connsiteX10" fmla="*/ 1623354 w 4379983"/>
                <a:gd name="connsiteY10" fmla="*/ 252395 h 1611897"/>
                <a:gd name="connsiteX11" fmla="*/ 1702867 w 4379983"/>
                <a:gd name="connsiteY11" fmla="*/ 265647 h 1611897"/>
                <a:gd name="connsiteX12" fmla="*/ 2166694 w 4379983"/>
                <a:gd name="connsiteY12" fmla="*/ 239142 h 1611897"/>
                <a:gd name="connsiteX13" fmla="*/ 2219702 w 4379983"/>
                <a:gd name="connsiteY13" fmla="*/ 106621 h 1611897"/>
                <a:gd name="connsiteX14" fmla="*/ 2272711 w 4379983"/>
                <a:gd name="connsiteY14" fmla="*/ 80116 h 1611897"/>
                <a:gd name="connsiteX15" fmla="*/ 2325720 w 4379983"/>
                <a:gd name="connsiteY15" fmla="*/ 603 h 1611897"/>
                <a:gd name="connsiteX16" fmla="*/ 2418485 w 4379983"/>
                <a:gd name="connsiteY16" fmla="*/ 13855 h 1611897"/>
                <a:gd name="connsiteX17" fmla="*/ 2471494 w 4379983"/>
                <a:gd name="connsiteY17" fmla="*/ 40360 h 1611897"/>
                <a:gd name="connsiteX18" fmla="*/ 2590763 w 4379983"/>
                <a:gd name="connsiteY18" fmla="*/ 66864 h 1611897"/>
                <a:gd name="connsiteX19" fmla="*/ 3611180 w 4379983"/>
                <a:gd name="connsiteY19" fmla="*/ 93369 h 1611897"/>
                <a:gd name="connsiteX20" fmla="*/ 3637685 w 4379983"/>
                <a:gd name="connsiteY20" fmla="*/ 146377 h 1611897"/>
                <a:gd name="connsiteX21" fmla="*/ 3730450 w 4379983"/>
                <a:gd name="connsiteY21" fmla="*/ 186134 h 1611897"/>
                <a:gd name="connsiteX22" fmla="*/ 3809963 w 4379983"/>
                <a:gd name="connsiteY22" fmla="*/ 212638 h 1611897"/>
                <a:gd name="connsiteX23" fmla="*/ 3902728 w 4379983"/>
                <a:gd name="connsiteY23" fmla="*/ 239142 h 1611897"/>
                <a:gd name="connsiteX24" fmla="*/ 3982241 w 4379983"/>
                <a:gd name="connsiteY24" fmla="*/ 371664 h 1611897"/>
                <a:gd name="connsiteX25" fmla="*/ 4048502 w 4379983"/>
                <a:gd name="connsiteY25" fmla="*/ 437925 h 1611897"/>
                <a:gd name="connsiteX26" fmla="*/ 4075007 w 4379983"/>
                <a:gd name="connsiteY26" fmla="*/ 464429 h 1611897"/>
                <a:gd name="connsiteX27" fmla="*/ 4194276 w 4379983"/>
                <a:gd name="connsiteY27" fmla="*/ 557195 h 1611897"/>
                <a:gd name="connsiteX28" fmla="*/ 4247285 w 4379983"/>
                <a:gd name="connsiteY28" fmla="*/ 636708 h 1611897"/>
                <a:gd name="connsiteX29" fmla="*/ 4300294 w 4379983"/>
                <a:gd name="connsiteY29" fmla="*/ 716221 h 1611897"/>
                <a:gd name="connsiteX30" fmla="*/ 4353302 w 4379983"/>
                <a:gd name="connsiteY30" fmla="*/ 742725 h 1611897"/>
                <a:gd name="connsiteX31" fmla="*/ 4379807 w 4379983"/>
                <a:gd name="connsiteY31" fmla="*/ 782482 h 1611897"/>
                <a:gd name="connsiteX32" fmla="*/ 4287041 w 4379983"/>
                <a:gd name="connsiteY32" fmla="*/ 888499 h 1611897"/>
                <a:gd name="connsiteX33" fmla="*/ 4154520 w 4379983"/>
                <a:gd name="connsiteY33" fmla="*/ 1007769 h 1611897"/>
                <a:gd name="connsiteX34" fmla="*/ 4114763 w 4379983"/>
                <a:gd name="connsiteY34" fmla="*/ 1034273 h 1611897"/>
                <a:gd name="connsiteX35" fmla="*/ 4061754 w 4379983"/>
                <a:gd name="connsiteY35" fmla="*/ 1087282 h 1611897"/>
                <a:gd name="connsiteX36" fmla="*/ 4035250 w 4379983"/>
                <a:gd name="connsiteY36" fmla="*/ 1299316 h 1611897"/>
                <a:gd name="connsiteX37" fmla="*/ 3675012 w 4379983"/>
                <a:gd name="connsiteY37" fmla="*/ 1351883 h 1611897"/>
                <a:gd name="connsiteX38" fmla="*/ 3364027 w 4379983"/>
                <a:gd name="connsiteY38" fmla="*/ 1323391 h 1611897"/>
                <a:gd name="connsiteX39" fmla="*/ 2800147 w 4379983"/>
                <a:gd name="connsiteY39" fmla="*/ 1330459 h 1611897"/>
                <a:gd name="connsiteX40" fmla="*/ 2537754 w 4379983"/>
                <a:gd name="connsiteY40" fmla="*/ 1339515 h 1611897"/>
                <a:gd name="connsiteX41" fmla="*/ 2097340 w 4379983"/>
                <a:gd name="connsiteY41" fmla="*/ 1328250 h 1611897"/>
                <a:gd name="connsiteX42" fmla="*/ 1481998 w 4379983"/>
                <a:gd name="connsiteY42" fmla="*/ 1310802 h 1611897"/>
                <a:gd name="connsiteX43" fmla="*/ 1060579 w 4379983"/>
                <a:gd name="connsiteY43" fmla="*/ 1282309 h 1611897"/>
                <a:gd name="connsiteX44" fmla="*/ 920989 w 4379983"/>
                <a:gd name="connsiteY44" fmla="*/ 1508038 h 1611897"/>
                <a:gd name="connsiteX45" fmla="*/ 642694 w 4379983"/>
                <a:gd name="connsiteY45" fmla="*/ 1524603 h 1611897"/>
                <a:gd name="connsiteX46" fmla="*/ 608680 w 4379983"/>
                <a:gd name="connsiteY46" fmla="*/ 1318532 h 1611897"/>
                <a:gd name="connsiteX47" fmla="*/ 495374 w 4379983"/>
                <a:gd name="connsiteY47" fmla="*/ 1301525 h 1611897"/>
                <a:gd name="connsiteX48" fmla="*/ 192120 w 4379983"/>
                <a:gd name="connsiteY48" fmla="*/ 1604116 h 1611897"/>
                <a:gd name="connsiteX49" fmla="*/ 139111 w 4379983"/>
                <a:gd name="connsiteY49" fmla="*/ 1127038 h 1611897"/>
                <a:gd name="connsiteX50" fmla="*/ 72850 w 4379983"/>
                <a:gd name="connsiteY50" fmla="*/ 1060777 h 1611897"/>
                <a:gd name="connsiteX51" fmla="*/ 46346 w 4379983"/>
                <a:gd name="connsiteY51" fmla="*/ 875247 h 1611897"/>
                <a:gd name="connsiteX52" fmla="*/ 139111 w 4379983"/>
                <a:gd name="connsiteY52" fmla="*/ 239142 h 1611897"/>
                <a:gd name="connsiteX53" fmla="*/ 205372 w 4379983"/>
                <a:gd name="connsiteY53" fmla="*/ 186134 h 1611897"/>
                <a:gd name="connsiteX0" fmla="*/ 231876 w 4379983"/>
                <a:gd name="connsiteY0" fmla="*/ 172882 h 1611968"/>
                <a:gd name="connsiteX1" fmla="*/ 351146 w 4379983"/>
                <a:gd name="connsiteY1" fmla="*/ 159629 h 1611968"/>
                <a:gd name="connsiteX2" fmla="*/ 642694 w 4379983"/>
                <a:gd name="connsiteY2" fmla="*/ 146377 h 1611968"/>
                <a:gd name="connsiteX3" fmla="*/ 735459 w 4379983"/>
                <a:gd name="connsiteY3" fmla="*/ 119873 h 1611968"/>
                <a:gd name="connsiteX4" fmla="*/ 920989 w 4379983"/>
                <a:gd name="connsiteY4" fmla="*/ 80116 h 1611968"/>
                <a:gd name="connsiteX5" fmla="*/ 1119772 w 4379983"/>
                <a:gd name="connsiteY5" fmla="*/ 93369 h 1611968"/>
                <a:gd name="connsiteX6" fmla="*/ 1172780 w 4379983"/>
                <a:gd name="connsiteY6" fmla="*/ 146377 h 1611968"/>
                <a:gd name="connsiteX7" fmla="*/ 1225789 w 4379983"/>
                <a:gd name="connsiteY7" fmla="*/ 172882 h 1611968"/>
                <a:gd name="connsiteX8" fmla="*/ 1371563 w 4379983"/>
                <a:gd name="connsiteY8" fmla="*/ 199386 h 1611968"/>
                <a:gd name="connsiteX9" fmla="*/ 1477580 w 4379983"/>
                <a:gd name="connsiteY9" fmla="*/ 225890 h 1611968"/>
                <a:gd name="connsiteX10" fmla="*/ 1623354 w 4379983"/>
                <a:gd name="connsiteY10" fmla="*/ 252395 h 1611968"/>
                <a:gd name="connsiteX11" fmla="*/ 1702867 w 4379983"/>
                <a:gd name="connsiteY11" fmla="*/ 265647 h 1611968"/>
                <a:gd name="connsiteX12" fmla="*/ 2166694 w 4379983"/>
                <a:gd name="connsiteY12" fmla="*/ 239142 h 1611968"/>
                <a:gd name="connsiteX13" fmla="*/ 2219702 w 4379983"/>
                <a:gd name="connsiteY13" fmla="*/ 106621 h 1611968"/>
                <a:gd name="connsiteX14" fmla="*/ 2272711 w 4379983"/>
                <a:gd name="connsiteY14" fmla="*/ 80116 h 1611968"/>
                <a:gd name="connsiteX15" fmla="*/ 2325720 w 4379983"/>
                <a:gd name="connsiteY15" fmla="*/ 603 h 1611968"/>
                <a:gd name="connsiteX16" fmla="*/ 2418485 w 4379983"/>
                <a:gd name="connsiteY16" fmla="*/ 13855 h 1611968"/>
                <a:gd name="connsiteX17" fmla="*/ 2471494 w 4379983"/>
                <a:gd name="connsiteY17" fmla="*/ 40360 h 1611968"/>
                <a:gd name="connsiteX18" fmla="*/ 2590763 w 4379983"/>
                <a:gd name="connsiteY18" fmla="*/ 66864 h 1611968"/>
                <a:gd name="connsiteX19" fmla="*/ 3611180 w 4379983"/>
                <a:gd name="connsiteY19" fmla="*/ 93369 h 1611968"/>
                <a:gd name="connsiteX20" fmla="*/ 3637685 w 4379983"/>
                <a:gd name="connsiteY20" fmla="*/ 146377 h 1611968"/>
                <a:gd name="connsiteX21" fmla="*/ 3730450 w 4379983"/>
                <a:gd name="connsiteY21" fmla="*/ 186134 h 1611968"/>
                <a:gd name="connsiteX22" fmla="*/ 3809963 w 4379983"/>
                <a:gd name="connsiteY22" fmla="*/ 212638 h 1611968"/>
                <a:gd name="connsiteX23" fmla="*/ 3902728 w 4379983"/>
                <a:gd name="connsiteY23" fmla="*/ 239142 h 1611968"/>
                <a:gd name="connsiteX24" fmla="*/ 3982241 w 4379983"/>
                <a:gd name="connsiteY24" fmla="*/ 371664 h 1611968"/>
                <a:gd name="connsiteX25" fmla="*/ 4048502 w 4379983"/>
                <a:gd name="connsiteY25" fmla="*/ 437925 h 1611968"/>
                <a:gd name="connsiteX26" fmla="*/ 4075007 w 4379983"/>
                <a:gd name="connsiteY26" fmla="*/ 464429 h 1611968"/>
                <a:gd name="connsiteX27" fmla="*/ 4194276 w 4379983"/>
                <a:gd name="connsiteY27" fmla="*/ 557195 h 1611968"/>
                <a:gd name="connsiteX28" fmla="*/ 4247285 w 4379983"/>
                <a:gd name="connsiteY28" fmla="*/ 636708 h 1611968"/>
                <a:gd name="connsiteX29" fmla="*/ 4300294 w 4379983"/>
                <a:gd name="connsiteY29" fmla="*/ 716221 h 1611968"/>
                <a:gd name="connsiteX30" fmla="*/ 4353302 w 4379983"/>
                <a:gd name="connsiteY30" fmla="*/ 742725 h 1611968"/>
                <a:gd name="connsiteX31" fmla="*/ 4379807 w 4379983"/>
                <a:gd name="connsiteY31" fmla="*/ 782482 h 1611968"/>
                <a:gd name="connsiteX32" fmla="*/ 4287041 w 4379983"/>
                <a:gd name="connsiteY32" fmla="*/ 888499 h 1611968"/>
                <a:gd name="connsiteX33" fmla="*/ 4154520 w 4379983"/>
                <a:gd name="connsiteY33" fmla="*/ 1007769 h 1611968"/>
                <a:gd name="connsiteX34" fmla="*/ 4114763 w 4379983"/>
                <a:gd name="connsiteY34" fmla="*/ 1034273 h 1611968"/>
                <a:gd name="connsiteX35" fmla="*/ 4061754 w 4379983"/>
                <a:gd name="connsiteY35" fmla="*/ 1087282 h 1611968"/>
                <a:gd name="connsiteX36" fmla="*/ 4035250 w 4379983"/>
                <a:gd name="connsiteY36" fmla="*/ 1299316 h 1611968"/>
                <a:gd name="connsiteX37" fmla="*/ 3675012 w 4379983"/>
                <a:gd name="connsiteY37" fmla="*/ 1351883 h 1611968"/>
                <a:gd name="connsiteX38" fmla="*/ 3364027 w 4379983"/>
                <a:gd name="connsiteY38" fmla="*/ 1323391 h 1611968"/>
                <a:gd name="connsiteX39" fmla="*/ 2800147 w 4379983"/>
                <a:gd name="connsiteY39" fmla="*/ 1330459 h 1611968"/>
                <a:gd name="connsiteX40" fmla="*/ 2537754 w 4379983"/>
                <a:gd name="connsiteY40" fmla="*/ 1339515 h 1611968"/>
                <a:gd name="connsiteX41" fmla="*/ 2097340 w 4379983"/>
                <a:gd name="connsiteY41" fmla="*/ 1328250 h 1611968"/>
                <a:gd name="connsiteX42" fmla="*/ 1481998 w 4379983"/>
                <a:gd name="connsiteY42" fmla="*/ 1310802 h 1611968"/>
                <a:gd name="connsiteX43" fmla="*/ 1060579 w 4379983"/>
                <a:gd name="connsiteY43" fmla="*/ 1282309 h 1611968"/>
                <a:gd name="connsiteX44" fmla="*/ 920989 w 4379983"/>
                <a:gd name="connsiteY44" fmla="*/ 1508038 h 1611968"/>
                <a:gd name="connsiteX45" fmla="*/ 642694 w 4379983"/>
                <a:gd name="connsiteY45" fmla="*/ 1524603 h 1611968"/>
                <a:gd name="connsiteX46" fmla="*/ 674720 w 4379983"/>
                <a:gd name="connsiteY46" fmla="*/ 1298212 h 1611968"/>
                <a:gd name="connsiteX47" fmla="*/ 495374 w 4379983"/>
                <a:gd name="connsiteY47" fmla="*/ 1301525 h 1611968"/>
                <a:gd name="connsiteX48" fmla="*/ 192120 w 4379983"/>
                <a:gd name="connsiteY48" fmla="*/ 1604116 h 1611968"/>
                <a:gd name="connsiteX49" fmla="*/ 139111 w 4379983"/>
                <a:gd name="connsiteY49" fmla="*/ 1127038 h 1611968"/>
                <a:gd name="connsiteX50" fmla="*/ 72850 w 4379983"/>
                <a:gd name="connsiteY50" fmla="*/ 1060777 h 1611968"/>
                <a:gd name="connsiteX51" fmla="*/ 46346 w 4379983"/>
                <a:gd name="connsiteY51" fmla="*/ 875247 h 1611968"/>
                <a:gd name="connsiteX52" fmla="*/ 139111 w 4379983"/>
                <a:gd name="connsiteY52" fmla="*/ 239142 h 1611968"/>
                <a:gd name="connsiteX53" fmla="*/ 205372 w 4379983"/>
                <a:gd name="connsiteY53" fmla="*/ 186134 h 1611968"/>
                <a:gd name="connsiteX0" fmla="*/ 231876 w 4379983"/>
                <a:gd name="connsiteY0" fmla="*/ 172882 h 1563337"/>
                <a:gd name="connsiteX1" fmla="*/ 351146 w 4379983"/>
                <a:gd name="connsiteY1" fmla="*/ 159629 h 1563337"/>
                <a:gd name="connsiteX2" fmla="*/ 642694 w 4379983"/>
                <a:gd name="connsiteY2" fmla="*/ 146377 h 1563337"/>
                <a:gd name="connsiteX3" fmla="*/ 735459 w 4379983"/>
                <a:gd name="connsiteY3" fmla="*/ 119873 h 1563337"/>
                <a:gd name="connsiteX4" fmla="*/ 920989 w 4379983"/>
                <a:gd name="connsiteY4" fmla="*/ 80116 h 1563337"/>
                <a:gd name="connsiteX5" fmla="*/ 1119772 w 4379983"/>
                <a:gd name="connsiteY5" fmla="*/ 93369 h 1563337"/>
                <a:gd name="connsiteX6" fmla="*/ 1172780 w 4379983"/>
                <a:gd name="connsiteY6" fmla="*/ 146377 h 1563337"/>
                <a:gd name="connsiteX7" fmla="*/ 1225789 w 4379983"/>
                <a:gd name="connsiteY7" fmla="*/ 172882 h 1563337"/>
                <a:gd name="connsiteX8" fmla="*/ 1371563 w 4379983"/>
                <a:gd name="connsiteY8" fmla="*/ 199386 h 1563337"/>
                <a:gd name="connsiteX9" fmla="*/ 1477580 w 4379983"/>
                <a:gd name="connsiteY9" fmla="*/ 225890 h 1563337"/>
                <a:gd name="connsiteX10" fmla="*/ 1623354 w 4379983"/>
                <a:gd name="connsiteY10" fmla="*/ 252395 h 1563337"/>
                <a:gd name="connsiteX11" fmla="*/ 1702867 w 4379983"/>
                <a:gd name="connsiteY11" fmla="*/ 265647 h 1563337"/>
                <a:gd name="connsiteX12" fmla="*/ 2166694 w 4379983"/>
                <a:gd name="connsiteY12" fmla="*/ 239142 h 1563337"/>
                <a:gd name="connsiteX13" fmla="*/ 2219702 w 4379983"/>
                <a:gd name="connsiteY13" fmla="*/ 106621 h 1563337"/>
                <a:gd name="connsiteX14" fmla="*/ 2272711 w 4379983"/>
                <a:gd name="connsiteY14" fmla="*/ 80116 h 1563337"/>
                <a:gd name="connsiteX15" fmla="*/ 2325720 w 4379983"/>
                <a:gd name="connsiteY15" fmla="*/ 603 h 1563337"/>
                <a:gd name="connsiteX16" fmla="*/ 2418485 w 4379983"/>
                <a:gd name="connsiteY16" fmla="*/ 13855 h 1563337"/>
                <a:gd name="connsiteX17" fmla="*/ 2471494 w 4379983"/>
                <a:gd name="connsiteY17" fmla="*/ 40360 h 1563337"/>
                <a:gd name="connsiteX18" fmla="*/ 2590763 w 4379983"/>
                <a:gd name="connsiteY18" fmla="*/ 66864 h 1563337"/>
                <a:gd name="connsiteX19" fmla="*/ 3611180 w 4379983"/>
                <a:gd name="connsiteY19" fmla="*/ 93369 h 1563337"/>
                <a:gd name="connsiteX20" fmla="*/ 3637685 w 4379983"/>
                <a:gd name="connsiteY20" fmla="*/ 146377 h 1563337"/>
                <a:gd name="connsiteX21" fmla="*/ 3730450 w 4379983"/>
                <a:gd name="connsiteY21" fmla="*/ 186134 h 1563337"/>
                <a:gd name="connsiteX22" fmla="*/ 3809963 w 4379983"/>
                <a:gd name="connsiteY22" fmla="*/ 212638 h 1563337"/>
                <a:gd name="connsiteX23" fmla="*/ 3902728 w 4379983"/>
                <a:gd name="connsiteY23" fmla="*/ 239142 h 1563337"/>
                <a:gd name="connsiteX24" fmla="*/ 3982241 w 4379983"/>
                <a:gd name="connsiteY24" fmla="*/ 371664 h 1563337"/>
                <a:gd name="connsiteX25" fmla="*/ 4048502 w 4379983"/>
                <a:gd name="connsiteY25" fmla="*/ 437925 h 1563337"/>
                <a:gd name="connsiteX26" fmla="*/ 4075007 w 4379983"/>
                <a:gd name="connsiteY26" fmla="*/ 464429 h 1563337"/>
                <a:gd name="connsiteX27" fmla="*/ 4194276 w 4379983"/>
                <a:gd name="connsiteY27" fmla="*/ 557195 h 1563337"/>
                <a:gd name="connsiteX28" fmla="*/ 4247285 w 4379983"/>
                <a:gd name="connsiteY28" fmla="*/ 636708 h 1563337"/>
                <a:gd name="connsiteX29" fmla="*/ 4300294 w 4379983"/>
                <a:gd name="connsiteY29" fmla="*/ 716221 h 1563337"/>
                <a:gd name="connsiteX30" fmla="*/ 4353302 w 4379983"/>
                <a:gd name="connsiteY30" fmla="*/ 742725 h 1563337"/>
                <a:gd name="connsiteX31" fmla="*/ 4379807 w 4379983"/>
                <a:gd name="connsiteY31" fmla="*/ 782482 h 1563337"/>
                <a:gd name="connsiteX32" fmla="*/ 4287041 w 4379983"/>
                <a:gd name="connsiteY32" fmla="*/ 888499 h 1563337"/>
                <a:gd name="connsiteX33" fmla="*/ 4154520 w 4379983"/>
                <a:gd name="connsiteY33" fmla="*/ 1007769 h 1563337"/>
                <a:gd name="connsiteX34" fmla="*/ 4114763 w 4379983"/>
                <a:gd name="connsiteY34" fmla="*/ 1034273 h 1563337"/>
                <a:gd name="connsiteX35" fmla="*/ 4061754 w 4379983"/>
                <a:gd name="connsiteY35" fmla="*/ 1087282 h 1563337"/>
                <a:gd name="connsiteX36" fmla="*/ 4035250 w 4379983"/>
                <a:gd name="connsiteY36" fmla="*/ 1299316 h 1563337"/>
                <a:gd name="connsiteX37" fmla="*/ 3675012 w 4379983"/>
                <a:gd name="connsiteY37" fmla="*/ 1351883 h 1563337"/>
                <a:gd name="connsiteX38" fmla="*/ 3364027 w 4379983"/>
                <a:gd name="connsiteY38" fmla="*/ 1323391 h 1563337"/>
                <a:gd name="connsiteX39" fmla="*/ 2800147 w 4379983"/>
                <a:gd name="connsiteY39" fmla="*/ 1330459 h 1563337"/>
                <a:gd name="connsiteX40" fmla="*/ 2537754 w 4379983"/>
                <a:gd name="connsiteY40" fmla="*/ 1339515 h 1563337"/>
                <a:gd name="connsiteX41" fmla="*/ 2097340 w 4379983"/>
                <a:gd name="connsiteY41" fmla="*/ 1328250 h 1563337"/>
                <a:gd name="connsiteX42" fmla="*/ 1481998 w 4379983"/>
                <a:gd name="connsiteY42" fmla="*/ 1310802 h 1563337"/>
                <a:gd name="connsiteX43" fmla="*/ 1060579 w 4379983"/>
                <a:gd name="connsiteY43" fmla="*/ 1282309 h 1563337"/>
                <a:gd name="connsiteX44" fmla="*/ 920989 w 4379983"/>
                <a:gd name="connsiteY44" fmla="*/ 1508038 h 1563337"/>
                <a:gd name="connsiteX45" fmla="*/ 642694 w 4379983"/>
                <a:gd name="connsiteY45" fmla="*/ 1524603 h 1563337"/>
                <a:gd name="connsiteX46" fmla="*/ 674720 w 4379983"/>
                <a:gd name="connsiteY46" fmla="*/ 1298212 h 1563337"/>
                <a:gd name="connsiteX47" fmla="*/ 495374 w 4379983"/>
                <a:gd name="connsiteY47" fmla="*/ 1301525 h 1563337"/>
                <a:gd name="connsiteX48" fmla="*/ 278480 w 4379983"/>
                <a:gd name="connsiteY48" fmla="*/ 1309476 h 1563337"/>
                <a:gd name="connsiteX49" fmla="*/ 139111 w 4379983"/>
                <a:gd name="connsiteY49" fmla="*/ 1127038 h 1563337"/>
                <a:gd name="connsiteX50" fmla="*/ 72850 w 4379983"/>
                <a:gd name="connsiteY50" fmla="*/ 1060777 h 1563337"/>
                <a:gd name="connsiteX51" fmla="*/ 46346 w 4379983"/>
                <a:gd name="connsiteY51" fmla="*/ 875247 h 1563337"/>
                <a:gd name="connsiteX52" fmla="*/ 139111 w 4379983"/>
                <a:gd name="connsiteY52" fmla="*/ 239142 h 1563337"/>
                <a:gd name="connsiteX53" fmla="*/ 205372 w 4379983"/>
                <a:gd name="connsiteY53" fmla="*/ 18613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52" fmla="*/ 208719 w 4383330"/>
                <a:gd name="connsiteY52" fmla="*/ 18613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52" fmla="*/ 208719 w 4383330"/>
                <a:gd name="connsiteY52" fmla="*/ 15565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52" fmla="*/ 259519 w 4383330"/>
                <a:gd name="connsiteY52" fmla="*/ 150574 h 1563337"/>
                <a:gd name="connsiteX0" fmla="*/ 235223 w 4383330"/>
                <a:gd name="connsiteY0" fmla="*/ 172882 h 1563337"/>
                <a:gd name="connsiteX1" fmla="*/ 354493 w 4383330"/>
                <a:gd name="connsiteY1" fmla="*/ 159629 h 1563337"/>
                <a:gd name="connsiteX2" fmla="*/ 646041 w 4383330"/>
                <a:gd name="connsiteY2" fmla="*/ 146377 h 1563337"/>
                <a:gd name="connsiteX3" fmla="*/ 738806 w 4383330"/>
                <a:gd name="connsiteY3" fmla="*/ 119873 h 1563337"/>
                <a:gd name="connsiteX4" fmla="*/ 924336 w 4383330"/>
                <a:gd name="connsiteY4" fmla="*/ 80116 h 1563337"/>
                <a:gd name="connsiteX5" fmla="*/ 1123119 w 4383330"/>
                <a:gd name="connsiteY5" fmla="*/ 93369 h 1563337"/>
                <a:gd name="connsiteX6" fmla="*/ 1176127 w 4383330"/>
                <a:gd name="connsiteY6" fmla="*/ 146377 h 1563337"/>
                <a:gd name="connsiteX7" fmla="*/ 1229136 w 4383330"/>
                <a:gd name="connsiteY7" fmla="*/ 172882 h 1563337"/>
                <a:gd name="connsiteX8" fmla="*/ 1374910 w 4383330"/>
                <a:gd name="connsiteY8" fmla="*/ 199386 h 1563337"/>
                <a:gd name="connsiteX9" fmla="*/ 1480927 w 4383330"/>
                <a:gd name="connsiteY9" fmla="*/ 225890 h 1563337"/>
                <a:gd name="connsiteX10" fmla="*/ 1626701 w 4383330"/>
                <a:gd name="connsiteY10" fmla="*/ 252395 h 1563337"/>
                <a:gd name="connsiteX11" fmla="*/ 1706214 w 4383330"/>
                <a:gd name="connsiteY11" fmla="*/ 265647 h 1563337"/>
                <a:gd name="connsiteX12" fmla="*/ 2170041 w 4383330"/>
                <a:gd name="connsiteY12" fmla="*/ 239142 h 1563337"/>
                <a:gd name="connsiteX13" fmla="*/ 2223049 w 4383330"/>
                <a:gd name="connsiteY13" fmla="*/ 106621 h 1563337"/>
                <a:gd name="connsiteX14" fmla="*/ 2276058 w 4383330"/>
                <a:gd name="connsiteY14" fmla="*/ 80116 h 1563337"/>
                <a:gd name="connsiteX15" fmla="*/ 2329067 w 4383330"/>
                <a:gd name="connsiteY15" fmla="*/ 603 h 1563337"/>
                <a:gd name="connsiteX16" fmla="*/ 2421832 w 4383330"/>
                <a:gd name="connsiteY16" fmla="*/ 13855 h 1563337"/>
                <a:gd name="connsiteX17" fmla="*/ 2474841 w 4383330"/>
                <a:gd name="connsiteY17" fmla="*/ 40360 h 1563337"/>
                <a:gd name="connsiteX18" fmla="*/ 2594110 w 4383330"/>
                <a:gd name="connsiteY18" fmla="*/ 66864 h 1563337"/>
                <a:gd name="connsiteX19" fmla="*/ 3614527 w 4383330"/>
                <a:gd name="connsiteY19" fmla="*/ 93369 h 1563337"/>
                <a:gd name="connsiteX20" fmla="*/ 3641032 w 4383330"/>
                <a:gd name="connsiteY20" fmla="*/ 146377 h 1563337"/>
                <a:gd name="connsiteX21" fmla="*/ 3733797 w 4383330"/>
                <a:gd name="connsiteY21" fmla="*/ 186134 h 1563337"/>
                <a:gd name="connsiteX22" fmla="*/ 3813310 w 4383330"/>
                <a:gd name="connsiteY22" fmla="*/ 212638 h 1563337"/>
                <a:gd name="connsiteX23" fmla="*/ 3906075 w 4383330"/>
                <a:gd name="connsiteY23" fmla="*/ 239142 h 1563337"/>
                <a:gd name="connsiteX24" fmla="*/ 3985588 w 4383330"/>
                <a:gd name="connsiteY24" fmla="*/ 371664 h 1563337"/>
                <a:gd name="connsiteX25" fmla="*/ 4051849 w 4383330"/>
                <a:gd name="connsiteY25" fmla="*/ 437925 h 1563337"/>
                <a:gd name="connsiteX26" fmla="*/ 4078354 w 4383330"/>
                <a:gd name="connsiteY26" fmla="*/ 464429 h 1563337"/>
                <a:gd name="connsiteX27" fmla="*/ 4197623 w 4383330"/>
                <a:gd name="connsiteY27" fmla="*/ 557195 h 1563337"/>
                <a:gd name="connsiteX28" fmla="*/ 4250632 w 4383330"/>
                <a:gd name="connsiteY28" fmla="*/ 636708 h 1563337"/>
                <a:gd name="connsiteX29" fmla="*/ 4303641 w 4383330"/>
                <a:gd name="connsiteY29" fmla="*/ 716221 h 1563337"/>
                <a:gd name="connsiteX30" fmla="*/ 4356649 w 4383330"/>
                <a:gd name="connsiteY30" fmla="*/ 742725 h 1563337"/>
                <a:gd name="connsiteX31" fmla="*/ 4383154 w 4383330"/>
                <a:gd name="connsiteY31" fmla="*/ 782482 h 1563337"/>
                <a:gd name="connsiteX32" fmla="*/ 4290388 w 4383330"/>
                <a:gd name="connsiteY32" fmla="*/ 888499 h 1563337"/>
                <a:gd name="connsiteX33" fmla="*/ 4157867 w 4383330"/>
                <a:gd name="connsiteY33" fmla="*/ 1007769 h 1563337"/>
                <a:gd name="connsiteX34" fmla="*/ 4118110 w 4383330"/>
                <a:gd name="connsiteY34" fmla="*/ 1034273 h 1563337"/>
                <a:gd name="connsiteX35" fmla="*/ 4065101 w 4383330"/>
                <a:gd name="connsiteY35" fmla="*/ 1087282 h 1563337"/>
                <a:gd name="connsiteX36" fmla="*/ 4038597 w 4383330"/>
                <a:gd name="connsiteY36" fmla="*/ 1299316 h 1563337"/>
                <a:gd name="connsiteX37" fmla="*/ 3678359 w 4383330"/>
                <a:gd name="connsiteY37" fmla="*/ 1351883 h 1563337"/>
                <a:gd name="connsiteX38" fmla="*/ 3367374 w 4383330"/>
                <a:gd name="connsiteY38" fmla="*/ 1323391 h 1563337"/>
                <a:gd name="connsiteX39" fmla="*/ 2803494 w 4383330"/>
                <a:gd name="connsiteY39" fmla="*/ 1330459 h 1563337"/>
                <a:gd name="connsiteX40" fmla="*/ 2541101 w 4383330"/>
                <a:gd name="connsiteY40" fmla="*/ 1339515 h 1563337"/>
                <a:gd name="connsiteX41" fmla="*/ 2100687 w 4383330"/>
                <a:gd name="connsiteY41" fmla="*/ 1328250 h 1563337"/>
                <a:gd name="connsiteX42" fmla="*/ 1485345 w 4383330"/>
                <a:gd name="connsiteY42" fmla="*/ 1310802 h 1563337"/>
                <a:gd name="connsiteX43" fmla="*/ 1063926 w 4383330"/>
                <a:gd name="connsiteY43" fmla="*/ 1282309 h 1563337"/>
                <a:gd name="connsiteX44" fmla="*/ 924336 w 4383330"/>
                <a:gd name="connsiteY44" fmla="*/ 1508038 h 1563337"/>
                <a:gd name="connsiteX45" fmla="*/ 646041 w 4383330"/>
                <a:gd name="connsiteY45" fmla="*/ 1524603 h 1563337"/>
                <a:gd name="connsiteX46" fmla="*/ 678067 w 4383330"/>
                <a:gd name="connsiteY46" fmla="*/ 1298212 h 1563337"/>
                <a:gd name="connsiteX47" fmla="*/ 498721 w 4383330"/>
                <a:gd name="connsiteY47" fmla="*/ 1301525 h 1563337"/>
                <a:gd name="connsiteX48" fmla="*/ 281827 w 4383330"/>
                <a:gd name="connsiteY48" fmla="*/ 1309476 h 1563337"/>
                <a:gd name="connsiteX49" fmla="*/ 142458 w 4383330"/>
                <a:gd name="connsiteY49" fmla="*/ 1127038 h 1563337"/>
                <a:gd name="connsiteX50" fmla="*/ 49693 w 4383330"/>
                <a:gd name="connsiteY50" fmla="*/ 875247 h 1563337"/>
                <a:gd name="connsiteX51" fmla="*/ 142458 w 4383330"/>
                <a:gd name="connsiteY51" fmla="*/ 239142 h 1563337"/>
                <a:gd name="connsiteX0" fmla="*/ 195461 w 4343568"/>
                <a:gd name="connsiteY0" fmla="*/ 172882 h 1563337"/>
                <a:gd name="connsiteX1" fmla="*/ 314731 w 4343568"/>
                <a:gd name="connsiteY1" fmla="*/ 159629 h 1563337"/>
                <a:gd name="connsiteX2" fmla="*/ 606279 w 4343568"/>
                <a:gd name="connsiteY2" fmla="*/ 146377 h 1563337"/>
                <a:gd name="connsiteX3" fmla="*/ 699044 w 4343568"/>
                <a:gd name="connsiteY3" fmla="*/ 119873 h 1563337"/>
                <a:gd name="connsiteX4" fmla="*/ 884574 w 4343568"/>
                <a:gd name="connsiteY4" fmla="*/ 80116 h 1563337"/>
                <a:gd name="connsiteX5" fmla="*/ 1083357 w 4343568"/>
                <a:gd name="connsiteY5" fmla="*/ 93369 h 1563337"/>
                <a:gd name="connsiteX6" fmla="*/ 1136365 w 4343568"/>
                <a:gd name="connsiteY6" fmla="*/ 146377 h 1563337"/>
                <a:gd name="connsiteX7" fmla="*/ 1189374 w 4343568"/>
                <a:gd name="connsiteY7" fmla="*/ 172882 h 1563337"/>
                <a:gd name="connsiteX8" fmla="*/ 1335148 w 4343568"/>
                <a:gd name="connsiteY8" fmla="*/ 199386 h 1563337"/>
                <a:gd name="connsiteX9" fmla="*/ 1441165 w 4343568"/>
                <a:gd name="connsiteY9" fmla="*/ 225890 h 1563337"/>
                <a:gd name="connsiteX10" fmla="*/ 1586939 w 4343568"/>
                <a:gd name="connsiteY10" fmla="*/ 252395 h 1563337"/>
                <a:gd name="connsiteX11" fmla="*/ 1666452 w 4343568"/>
                <a:gd name="connsiteY11" fmla="*/ 265647 h 1563337"/>
                <a:gd name="connsiteX12" fmla="*/ 2130279 w 4343568"/>
                <a:gd name="connsiteY12" fmla="*/ 239142 h 1563337"/>
                <a:gd name="connsiteX13" fmla="*/ 2183287 w 4343568"/>
                <a:gd name="connsiteY13" fmla="*/ 106621 h 1563337"/>
                <a:gd name="connsiteX14" fmla="*/ 2236296 w 4343568"/>
                <a:gd name="connsiteY14" fmla="*/ 80116 h 1563337"/>
                <a:gd name="connsiteX15" fmla="*/ 2289305 w 4343568"/>
                <a:gd name="connsiteY15" fmla="*/ 603 h 1563337"/>
                <a:gd name="connsiteX16" fmla="*/ 2382070 w 4343568"/>
                <a:gd name="connsiteY16" fmla="*/ 13855 h 1563337"/>
                <a:gd name="connsiteX17" fmla="*/ 2435079 w 4343568"/>
                <a:gd name="connsiteY17" fmla="*/ 40360 h 1563337"/>
                <a:gd name="connsiteX18" fmla="*/ 2554348 w 4343568"/>
                <a:gd name="connsiteY18" fmla="*/ 66864 h 1563337"/>
                <a:gd name="connsiteX19" fmla="*/ 3574765 w 4343568"/>
                <a:gd name="connsiteY19" fmla="*/ 93369 h 1563337"/>
                <a:gd name="connsiteX20" fmla="*/ 3601270 w 4343568"/>
                <a:gd name="connsiteY20" fmla="*/ 146377 h 1563337"/>
                <a:gd name="connsiteX21" fmla="*/ 3694035 w 4343568"/>
                <a:gd name="connsiteY21" fmla="*/ 186134 h 1563337"/>
                <a:gd name="connsiteX22" fmla="*/ 3773548 w 4343568"/>
                <a:gd name="connsiteY22" fmla="*/ 212638 h 1563337"/>
                <a:gd name="connsiteX23" fmla="*/ 3866313 w 4343568"/>
                <a:gd name="connsiteY23" fmla="*/ 239142 h 1563337"/>
                <a:gd name="connsiteX24" fmla="*/ 3945826 w 4343568"/>
                <a:gd name="connsiteY24" fmla="*/ 371664 h 1563337"/>
                <a:gd name="connsiteX25" fmla="*/ 4012087 w 4343568"/>
                <a:gd name="connsiteY25" fmla="*/ 437925 h 1563337"/>
                <a:gd name="connsiteX26" fmla="*/ 4038592 w 4343568"/>
                <a:gd name="connsiteY26" fmla="*/ 464429 h 1563337"/>
                <a:gd name="connsiteX27" fmla="*/ 4157861 w 4343568"/>
                <a:gd name="connsiteY27" fmla="*/ 557195 h 1563337"/>
                <a:gd name="connsiteX28" fmla="*/ 4210870 w 4343568"/>
                <a:gd name="connsiteY28" fmla="*/ 636708 h 1563337"/>
                <a:gd name="connsiteX29" fmla="*/ 4263879 w 4343568"/>
                <a:gd name="connsiteY29" fmla="*/ 716221 h 1563337"/>
                <a:gd name="connsiteX30" fmla="*/ 4316887 w 4343568"/>
                <a:gd name="connsiteY30" fmla="*/ 742725 h 1563337"/>
                <a:gd name="connsiteX31" fmla="*/ 4343392 w 4343568"/>
                <a:gd name="connsiteY31" fmla="*/ 782482 h 1563337"/>
                <a:gd name="connsiteX32" fmla="*/ 4250626 w 4343568"/>
                <a:gd name="connsiteY32" fmla="*/ 888499 h 1563337"/>
                <a:gd name="connsiteX33" fmla="*/ 4118105 w 4343568"/>
                <a:gd name="connsiteY33" fmla="*/ 1007769 h 1563337"/>
                <a:gd name="connsiteX34" fmla="*/ 4078348 w 4343568"/>
                <a:gd name="connsiteY34" fmla="*/ 1034273 h 1563337"/>
                <a:gd name="connsiteX35" fmla="*/ 4025339 w 4343568"/>
                <a:gd name="connsiteY35" fmla="*/ 1087282 h 1563337"/>
                <a:gd name="connsiteX36" fmla="*/ 3998835 w 4343568"/>
                <a:gd name="connsiteY36" fmla="*/ 1299316 h 1563337"/>
                <a:gd name="connsiteX37" fmla="*/ 3638597 w 4343568"/>
                <a:gd name="connsiteY37" fmla="*/ 1351883 h 1563337"/>
                <a:gd name="connsiteX38" fmla="*/ 3327612 w 4343568"/>
                <a:gd name="connsiteY38" fmla="*/ 1323391 h 1563337"/>
                <a:gd name="connsiteX39" fmla="*/ 2763732 w 4343568"/>
                <a:gd name="connsiteY39" fmla="*/ 1330459 h 1563337"/>
                <a:gd name="connsiteX40" fmla="*/ 2501339 w 4343568"/>
                <a:gd name="connsiteY40" fmla="*/ 1339515 h 1563337"/>
                <a:gd name="connsiteX41" fmla="*/ 2060925 w 4343568"/>
                <a:gd name="connsiteY41" fmla="*/ 1328250 h 1563337"/>
                <a:gd name="connsiteX42" fmla="*/ 1445583 w 4343568"/>
                <a:gd name="connsiteY42" fmla="*/ 1310802 h 1563337"/>
                <a:gd name="connsiteX43" fmla="*/ 1024164 w 4343568"/>
                <a:gd name="connsiteY43" fmla="*/ 1282309 h 1563337"/>
                <a:gd name="connsiteX44" fmla="*/ 884574 w 4343568"/>
                <a:gd name="connsiteY44" fmla="*/ 1508038 h 1563337"/>
                <a:gd name="connsiteX45" fmla="*/ 606279 w 4343568"/>
                <a:gd name="connsiteY45" fmla="*/ 1524603 h 1563337"/>
                <a:gd name="connsiteX46" fmla="*/ 638305 w 4343568"/>
                <a:gd name="connsiteY46" fmla="*/ 1298212 h 1563337"/>
                <a:gd name="connsiteX47" fmla="*/ 458959 w 4343568"/>
                <a:gd name="connsiteY47" fmla="*/ 1301525 h 1563337"/>
                <a:gd name="connsiteX48" fmla="*/ 242065 w 4343568"/>
                <a:gd name="connsiteY48" fmla="*/ 1309476 h 1563337"/>
                <a:gd name="connsiteX49" fmla="*/ 102696 w 4343568"/>
                <a:gd name="connsiteY49" fmla="*/ 1127038 h 1563337"/>
                <a:gd name="connsiteX50" fmla="*/ 9931 w 4343568"/>
                <a:gd name="connsiteY50" fmla="*/ 875247 h 1563337"/>
                <a:gd name="connsiteX51" fmla="*/ 173816 w 4343568"/>
                <a:gd name="connsiteY51" fmla="*/ 173102 h 1563337"/>
                <a:gd name="connsiteX0" fmla="*/ 145830 w 4293937"/>
                <a:gd name="connsiteY0" fmla="*/ 172882 h 1563337"/>
                <a:gd name="connsiteX1" fmla="*/ 265100 w 4293937"/>
                <a:gd name="connsiteY1" fmla="*/ 159629 h 1563337"/>
                <a:gd name="connsiteX2" fmla="*/ 556648 w 4293937"/>
                <a:gd name="connsiteY2" fmla="*/ 146377 h 1563337"/>
                <a:gd name="connsiteX3" fmla="*/ 649413 w 4293937"/>
                <a:gd name="connsiteY3" fmla="*/ 119873 h 1563337"/>
                <a:gd name="connsiteX4" fmla="*/ 834943 w 4293937"/>
                <a:gd name="connsiteY4" fmla="*/ 80116 h 1563337"/>
                <a:gd name="connsiteX5" fmla="*/ 1033726 w 4293937"/>
                <a:gd name="connsiteY5" fmla="*/ 93369 h 1563337"/>
                <a:gd name="connsiteX6" fmla="*/ 1086734 w 4293937"/>
                <a:gd name="connsiteY6" fmla="*/ 146377 h 1563337"/>
                <a:gd name="connsiteX7" fmla="*/ 1139743 w 4293937"/>
                <a:gd name="connsiteY7" fmla="*/ 172882 h 1563337"/>
                <a:gd name="connsiteX8" fmla="*/ 1285517 w 4293937"/>
                <a:gd name="connsiteY8" fmla="*/ 199386 h 1563337"/>
                <a:gd name="connsiteX9" fmla="*/ 1391534 w 4293937"/>
                <a:gd name="connsiteY9" fmla="*/ 225890 h 1563337"/>
                <a:gd name="connsiteX10" fmla="*/ 1537308 w 4293937"/>
                <a:gd name="connsiteY10" fmla="*/ 252395 h 1563337"/>
                <a:gd name="connsiteX11" fmla="*/ 1616821 w 4293937"/>
                <a:gd name="connsiteY11" fmla="*/ 265647 h 1563337"/>
                <a:gd name="connsiteX12" fmla="*/ 2080648 w 4293937"/>
                <a:gd name="connsiteY12" fmla="*/ 239142 h 1563337"/>
                <a:gd name="connsiteX13" fmla="*/ 2133656 w 4293937"/>
                <a:gd name="connsiteY13" fmla="*/ 106621 h 1563337"/>
                <a:gd name="connsiteX14" fmla="*/ 2186665 w 4293937"/>
                <a:gd name="connsiteY14" fmla="*/ 80116 h 1563337"/>
                <a:gd name="connsiteX15" fmla="*/ 2239674 w 4293937"/>
                <a:gd name="connsiteY15" fmla="*/ 603 h 1563337"/>
                <a:gd name="connsiteX16" fmla="*/ 2332439 w 4293937"/>
                <a:gd name="connsiteY16" fmla="*/ 13855 h 1563337"/>
                <a:gd name="connsiteX17" fmla="*/ 2385448 w 4293937"/>
                <a:gd name="connsiteY17" fmla="*/ 40360 h 1563337"/>
                <a:gd name="connsiteX18" fmla="*/ 2504717 w 4293937"/>
                <a:gd name="connsiteY18" fmla="*/ 66864 h 1563337"/>
                <a:gd name="connsiteX19" fmla="*/ 3525134 w 4293937"/>
                <a:gd name="connsiteY19" fmla="*/ 93369 h 1563337"/>
                <a:gd name="connsiteX20" fmla="*/ 3551639 w 4293937"/>
                <a:gd name="connsiteY20" fmla="*/ 146377 h 1563337"/>
                <a:gd name="connsiteX21" fmla="*/ 3644404 w 4293937"/>
                <a:gd name="connsiteY21" fmla="*/ 186134 h 1563337"/>
                <a:gd name="connsiteX22" fmla="*/ 3723917 w 4293937"/>
                <a:gd name="connsiteY22" fmla="*/ 212638 h 1563337"/>
                <a:gd name="connsiteX23" fmla="*/ 3816682 w 4293937"/>
                <a:gd name="connsiteY23" fmla="*/ 239142 h 1563337"/>
                <a:gd name="connsiteX24" fmla="*/ 3896195 w 4293937"/>
                <a:gd name="connsiteY24" fmla="*/ 371664 h 1563337"/>
                <a:gd name="connsiteX25" fmla="*/ 3962456 w 4293937"/>
                <a:gd name="connsiteY25" fmla="*/ 437925 h 1563337"/>
                <a:gd name="connsiteX26" fmla="*/ 3988961 w 4293937"/>
                <a:gd name="connsiteY26" fmla="*/ 464429 h 1563337"/>
                <a:gd name="connsiteX27" fmla="*/ 4108230 w 4293937"/>
                <a:gd name="connsiteY27" fmla="*/ 557195 h 1563337"/>
                <a:gd name="connsiteX28" fmla="*/ 4161239 w 4293937"/>
                <a:gd name="connsiteY28" fmla="*/ 636708 h 1563337"/>
                <a:gd name="connsiteX29" fmla="*/ 4214248 w 4293937"/>
                <a:gd name="connsiteY29" fmla="*/ 716221 h 1563337"/>
                <a:gd name="connsiteX30" fmla="*/ 4267256 w 4293937"/>
                <a:gd name="connsiteY30" fmla="*/ 742725 h 1563337"/>
                <a:gd name="connsiteX31" fmla="*/ 4293761 w 4293937"/>
                <a:gd name="connsiteY31" fmla="*/ 782482 h 1563337"/>
                <a:gd name="connsiteX32" fmla="*/ 4200995 w 4293937"/>
                <a:gd name="connsiteY32" fmla="*/ 888499 h 1563337"/>
                <a:gd name="connsiteX33" fmla="*/ 4068474 w 4293937"/>
                <a:gd name="connsiteY33" fmla="*/ 1007769 h 1563337"/>
                <a:gd name="connsiteX34" fmla="*/ 4028717 w 4293937"/>
                <a:gd name="connsiteY34" fmla="*/ 1034273 h 1563337"/>
                <a:gd name="connsiteX35" fmla="*/ 3975708 w 4293937"/>
                <a:gd name="connsiteY35" fmla="*/ 1087282 h 1563337"/>
                <a:gd name="connsiteX36" fmla="*/ 3949204 w 4293937"/>
                <a:gd name="connsiteY36" fmla="*/ 1299316 h 1563337"/>
                <a:gd name="connsiteX37" fmla="*/ 3588966 w 4293937"/>
                <a:gd name="connsiteY37" fmla="*/ 1351883 h 1563337"/>
                <a:gd name="connsiteX38" fmla="*/ 3277981 w 4293937"/>
                <a:gd name="connsiteY38" fmla="*/ 1323391 h 1563337"/>
                <a:gd name="connsiteX39" fmla="*/ 2714101 w 4293937"/>
                <a:gd name="connsiteY39" fmla="*/ 1330459 h 1563337"/>
                <a:gd name="connsiteX40" fmla="*/ 2451708 w 4293937"/>
                <a:gd name="connsiteY40" fmla="*/ 1339515 h 1563337"/>
                <a:gd name="connsiteX41" fmla="*/ 2011294 w 4293937"/>
                <a:gd name="connsiteY41" fmla="*/ 1328250 h 1563337"/>
                <a:gd name="connsiteX42" fmla="*/ 1395952 w 4293937"/>
                <a:gd name="connsiteY42" fmla="*/ 1310802 h 1563337"/>
                <a:gd name="connsiteX43" fmla="*/ 974533 w 4293937"/>
                <a:gd name="connsiteY43" fmla="*/ 1282309 h 1563337"/>
                <a:gd name="connsiteX44" fmla="*/ 834943 w 4293937"/>
                <a:gd name="connsiteY44" fmla="*/ 1508038 h 1563337"/>
                <a:gd name="connsiteX45" fmla="*/ 556648 w 4293937"/>
                <a:gd name="connsiteY45" fmla="*/ 1524603 h 1563337"/>
                <a:gd name="connsiteX46" fmla="*/ 588674 w 4293937"/>
                <a:gd name="connsiteY46" fmla="*/ 1298212 h 1563337"/>
                <a:gd name="connsiteX47" fmla="*/ 409328 w 4293937"/>
                <a:gd name="connsiteY47" fmla="*/ 1301525 h 1563337"/>
                <a:gd name="connsiteX48" fmla="*/ 192434 w 4293937"/>
                <a:gd name="connsiteY48" fmla="*/ 1309476 h 1563337"/>
                <a:gd name="connsiteX49" fmla="*/ 53065 w 4293937"/>
                <a:gd name="connsiteY49" fmla="*/ 1127038 h 1563337"/>
                <a:gd name="connsiteX50" fmla="*/ 72060 w 4293937"/>
                <a:gd name="connsiteY50" fmla="*/ 509487 h 1563337"/>
                <a:gd name="connsiteX51" fmla="*/ 124185 w 4293937"/>
                <a:gd name="connsiteY51" fmla="*/ 173102 h 1563337"/>
                <a:gd name="connsiteX0" fmla="*/ 145830 w 4293937"/>
                <a:gd name="connsiteY0" fmla="*/ 172882 h 1563337"/>
                <a:gd name="connsiteX1" fmla="*/ 265100 w 4293937"/>
                <a:gd name="connsiteY1" fmla="*/ 159629 h 1563337"/>
                <a:gd name="connsiteX2" fmla="*/ 556648 w 4293937"/>
                <a:gd name="connsiteY2" fmla="*/ 146377 h 1563337"/>
                <a:gd name="connsiteX3" fmla="*/ 649413 w 4293937"/>
                <a:gd name="connsiteY3" fmla="*/ 119873 h 1563337"/>
                <a:gd name="connsiteX4" fmla="*/ 834943 w 4293937"/>
                <a:gd name="connsiteY4" fmla="*/ 80116 h 1563337"/>
                <a:gd name="connsiteX5" fmla="*/ 1033726 w 4293937"/>
                <a:gd name="connsiteY5" fmla="*/ 93369 h 1563337"/>
                <a:gd name="connsiteX6" fmla="*/ 1086734 w 4293937"/>
                <a:gd name="connsiteY6" fmla="*/ 146377 h 1563337"/>
                <a:gd name="connsiteX7" fmla="*/ 1139743 w 4293937"/>
                <a:gd name="connsiteY7" fmla="*/ 172882 h 1563337"/>
                <a:gd name="connsiteX8" fmla="*/ 1285517 w 4293937"/>
                <a:gd name="connsiteY8" fmla="*/ 199386 h 1563337"/>
                <a:gd name="connsiteX9" fmla="*/ 1391534 w 4293937"/>
                <a:gd name="connsiteY9" fmla="*/ 225890 h 1563337"/>
                <a:gd name="connsiteX10" fmla="*/ 1537308 w 4293937"/>
                <a:gd name="connsiteY10" fmla="*/ 252395 h 1563337"/>
                <a:gd name="connsiteX11" fmla="*/ 1616821 w 4293937"/>
                <a:gd name="connsiteY11" fmla="*/ 265647 h 1563337"/>
                <a:gd name="connsiteX12" fmla="*/ 2080648 w 4293937"/>
                <a:gd name="connsiteY12" fmla="*/ 239142 h 1563337"/>
                <a:gd name="connsiteX13" fmla="*/ 2133656 w 4293937"/>
                <a:gd name="connsiteY13" fmla="*/ 106621 h 1563337"/>
                <a:gd name="connsiteX14" fmla="*/ 2186665 w 4293937"/>
                <a:gd name="connsiteY14" fmla="*/ 80116 h 1563337"/>
                <a:gd name="connsiteX15" fmla="*/ 2239674 w 4293937"/>
                <a:gd name="connsiteY15" fmla="*/ 603 h 1563337"/>
                <a:gd name="connsiteX16" fmla="*/ 2332439 w 4293937"/>
                <a:gd name="connsiteY16" fmla="*/ 13855 h 1563337"/>
                <a:gd name="connsiteX17" fmla="*/ 2385448 w 4293937"/>
                <a:gd name="connsiteY17" fmla="*/ 40360 h 1563337"/>
                <a:gd name="connsiteX18" fmla="*/ 2504717 w 4293937"/>
                <a:gd name="connsiteY18" fmla="*/ 66864 h 1563337"/>
                <a:gd name="connsiteX19" fmla="*/ 3525134 w 4293937"/>
                <a:gd name="connsiteY19" fmla="*/ 93369 h 1563337"/>
                <a:gd name="connsiteX20" fmla="*/ 3551639 w 4293937"/>
                <a:gd name="connsiteY20" fmla="*/ 146377 h 1563337"/>
                <a:gd name="connsiteX21" fmla="*/ 3644404 w 4293937"/>
                <a:gd name="connsiteY21" fmla="*/ 186134 h 1563337"/>
                <a:gd name="connsiteX22" fmla="*/ 3723917 w 4293937"/>
                <a:gd name="connsiteY22" fmla="*/ 212638 h 1563337"/>
                <a:gd name="connsiteX23" fmla="*/ 3816682 w 4293937"/>
                <a:gd name="connsiteY23" fmla="*/ 239142 h 1563337"/>
                <a:gd name="connsiteX24" fmla="*/ 3896195 w 4293937"/>
                <a:gd name="connsiteY24" fmla="*/ 371664 h 1563337"/>
                <a:gd name="connsiteX25" fmla="*/ 3962456 w 4293937"/>
                <a:gd name="connsiteY25" fmla="*/ 437925 h 1563337"/>
                <a:gd name="connsiteX26" fmla="*/ 3988961 w 4293937"/>
                <a:gd name="connsiteY26" fmla="*/ 464429 h 1563337"/>
                <a:gd name="connsiteX27" fmla="*/ 4108230 w 4293937"/>
                <a:gd name="connsiteY27" fmla="*/ 557195 h 1563337"/>
                <a:gd name="connsiteX28" fmla="*/ 4161239 w 4293937"/>
                <a:gd name="connsiteY28" fmla="*/ 636708 h 1563337"/>
                <a:gd name="connsiteX29" fmla="*/ 4214248 w 4293937"/>
                <a:gd name="connsiteY29" fmla="*/ 716221 h 1563337"/>
                <a:gd name="connsiteX30" fmla="*/ 4267256 w 4293937"/>
                <a:gd name="connsiteY30" fmla="*/ 742725 h 1563337"/>
                <a:gd name="connsiteX31" fmla="*/ 4293761 w 4293937"/>
                <a:gd name="connsiteY31" fmla="*/ 782482 h 1563337"/>
                <a:gd name="connsiteX32" fmla="*/ 4200995 w 4293937"/>
                <a:gd name="connsiteY32" fmla="*/ 888499 h 1563337"/>
                <a:gd name="connsiteX33" fmla="*/ 4068474 w 4293937"/>
                <a:gd name="connsiteY33" fmla="*/ 1007769 h 1563337"/>
                <a:gd name="connsiteX34" fmla="*/ 4028717 w 4293937"/>
                <a:gd name="connsiteY34" fmla="*/ 1034273 h 1563337"/>
                <a:gd name="connsiteX35" fmla="*/ 3975708 w 4293937"/>
                <a:gd name="connsiteY35" fmla="*/ 1087282 h 1563337"/>
                <a:gd name="connsiteX36" fmla="*/ 3949204 w 4293937"/>
                <a:gd name="connsiteY36" fmla="*/ 1299316 h 1563337"/>
                <a:gd name="connsiteX37" fmla="*/ 3588966 w 4293937"/>
                <a:gd name="connsiteY37" fmla="*/ 1351883 h 1563337"/>
                <a:gd name="connsiteX38" fmla="*/ 3277981 w 4293937"/>
                <a:gd name="connsiteY38" fmla="*/ 1323391 h 1563337"/>
                <a:gd name="connsiteX39" fmla="*/ 2714101 w 4293937"/>
                <a:gd name="connsiteY39" fmla="*/ 1330459 h 1563337"/>
                <a:gd name="connsiteX40" fmla="*/ 2451708 w 4293937"/>
                <a:gd name="connsiteY40" fmla="*/ 1339515 h 1563337"/>
                <a:gd name="connsiteX41" fmla="*/ 2011294 w 4293937"/>
                <a:gd name="connsiteY41" fmla="*/ 1328250 h 1563337"/>
                <a:gd name="connsiteX42" fmla="*/ 1395952 w 4293937"/>
                <a:gd name="connsiteY42" fmla="*/ 1310802 h 1563337"/>
                <a:gd name="connsiteX43" fmla="*/ 974533 w 4293937"/>
                <a:gd name="connsiteY43" fmla="*/ 1282309 h 1563337"/>
                <a:gd name="connsiteX44" fmla="*/ 834943 w 4293937"/>
                <a:gd name="connsiteY44" fmla="*/ 1508038 h 1563337"/>
                <a:gd name="connsiteX45" fmla="*/ 556648 w 4293937"/>
                <a:gd name="connsiteY45" fmla="*/ 1524603 h 1563337"/>
                <a:gd name="connsiteX46" fmla="*/ 588674 w 4293937"/>
                <a:gd name="connsiteY46" fmla="*/ 1298212 h 1563337"/>
                <a:gd name="connsiteX47" fmla="*/ 409328 w 4293937"/>
                <a:gd name="connsiteY47" fmla="*/ 1301525 h 1563337"/>
                <a:gd name="connsiteX48" fmla="*/ 192434 w 4293937"/>
                <a:gd name="connsiteY48" fmla="*/ 1309476 h 1563337"/>
                <a:gd name="connsiteX49" fmla="*/ 53065 w 4293937"/>
                <a:gd name="connsiteY49" fmla="*/ 1127038 h 1563337"/>
                <a:gd name="connsiteX50" fmla="*/ 72060 w 4293937"/>
                <a:gd name="connsiteY50" fmla="*/ 509487 h 1563337"/>
                <a:gd name="connsiteX51" fmla="*/ 124185 w 4293937"/>
                <a:gd name="connsiteY51" fmla="*/ 152782 h 1563337"/>
                <a:gd name="connsiteX0" fmla="*/ 99931 w 4248038"/>
                <a:gd name="connsiteY0" fmla="*/ 172882 h 1563337"/>
                <a:gd name="connsiteX1" fmla="*/ 219201 w 4248038"/>
                <a:gd name="connsiteY1" fmla="*/ 159629 h 1563337"/>
                <a:gd name="connsiteX2" fmla="*/ 510749 w 4248038"/>
                <a:gd name="connsiteY2" fmla="*/ 146377 h 1563337"/>
                <a:gd name="connsiteX3" fmla="*/ 603514 w 4248038"/>
                <a:gd name="connsiteY3" fmla="*/ 11987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0749 w 4248038"/>
                <a:gd name="connsiteY2" fmla="*/ 146377 h 1563337"/>
                <a:gd name="connsiteX3" fmla="*/ 603514 w 4248038"/>
                <a:gd name="connsiteY3" fmla="*/ 11987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3514 w 4248038"/>
                <a:gd name="connsiteY3" fmla="*/ 11987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789044 w 4248038"/>
                <a:gd name="connsiteY4" fmla="*/ 801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987827 w 4248038"/>
                <a:gd name="connsiteY5" fmla="*/ 93369 h 1563337"/>
                <a:gd name="connsiteX6" fmla="*/ 1040835 w 4248038"/>
                <a:gd name="connsiteY6" fmla="*/ 146377 h 1563337"/>
                <a:gd name="connsiteX7" fmla="*/ 1093844 w 4248038"/>
                <a:gd name="connsiteY7" fmla="*/ 172882 h 1563337"/>
                <a:gd name="connsiteX8" fmla="*/ 1239618 w 4248038"/>
                <a:gd name="connsiteY8" fmla="*/ 199386 h 1563337"/>
                <a:gd name="connsiteX9" fmla="*/ 1345635 w 4248038"/>
                <a:gd name="connsiteY9" fmla="*/ 225890 h 1563337"/>
                <a:gd name="connsiteX10" fmla="*/ 1491409 w 4248038"/>
                <a:gd name="connsiteY10" fmla="*/ 252395 h 1563337"/>
                <a:gd name="connsiteX11" fmla="*/ 1570922 w 4248038"/>
                <a:gd name="connsiteY11" fmla="*/ 265647 h 1563337"/>
                <a:gd name="connsiteX12" fmla="*/ 2034749 w 4248038"/>
                <a:gd name="connsiteY12" fmla="*/ 239142 h 1563337"/>
                <a:gd name="connsiteX13" fmla="*/ 2087757 w 4248038"/>
                <a:gd name="connsiteY13" fmla="*/ 106621 h 1563337"/>
                <a:gd name="connsiteX14" fmla="*/ 2140766 w 4248038"/>
                <a:gd name="connsiteY14" fmla="*/ 80116 h 1563337"/>
                <a:gd name="connsiteX15" fmla="*/ 2193775 w 4248038"/>
                <a:gd name="connsiteY15" fmla="*/ 603 h 1563337"/>
                <a:gd name="connsiteX16" fmla="*/ 2286540 w 4248038"/>
                <a:gd name="connsiteY16" fmla="*/ 13855 h 1563337"/>
                <a:gd name="connsiteX17" fmla="*/ 2339549 w 4248038"/>
                <a:gd name="connsiteY17" fmla="*/ 40360 h 1563337"/>
                <a:gd name="connsiteX18" fmla="*/ 2458818 w 4248038"/>
                <a:gd name="connsiteY18" fmla="*/ 66864 h 1563337"/>
                <a:gd name="connsiteX19" fmla="*/ 3479235 w 4248038"/>
                <a:gd name="connsiteY19" fmla="*/ 93369 h 1563337"/>
                <a:gd name="connsiteX20" fmla="*/ 3505740 w 4248038"/>
                <a:gd name="connsiteY20" fmla="*/ 146377 h 1563337"/>
                <a:gd name="connsiteX21" fmla="*/ 3598505 w 4248038"/>
                <a:gd name="connsiteY21" fmla="*/ 186134 h 1563337"/>
                <a:gd name="connsiteX22" fmla="*/ 3678018 w 4248038"/>
                <a:gd name="connsiteY22" fmla="*/ 212638 h 1563337"/>
                <a:gd name="connsiteX23" fmla="*/ 3770783 w 4248038"/>
                <a:gd name="connsiteY23" fmla="*/ 239142 h 1563337"/>
                <a:gd name="connsiteX24" fmla="*/ 3850296 w 4248038"/>
                <a:gd name="connsiteY24" fmla="*/ 371664 h 1563337"/>
                <a:gd name="connsiteX25" fmla="*/ 3916557 w 4248038"/>
                <a:gd name="connsiteY25" fmla="*/ 437925 h 1563337"/>
                <a:gd name="connsiteX26" fmla="*/ 3943062 w 4248038"/>
                <a:gd name="connsiteY26" fmla="*/ 464429 h 1563337"/>
                <a:gd name="connsiteX27" fmla="*/ 4062331 w 4248038"/>
                <a:gd name="connsiteY27" fmla="*/ 557195 h 1563337"/>
                <a:gd name="connsiteX28" fmla="*/ 4115340 w 4248038"/>
                <a:gd name="connsiteY28" fmla="*/ 636708 h 1563337"/>
                <a:gd name="connsiteX29" fmla="*/ 4168349 w 4248038"/>
                <a:gd name="connsiteY29" fmla="*/ 716221 h 1563337"/>
                <a:gd name="connsiteX30" fmla="*/ 4221357 w 4248038"/>
                <a:gd name="connsiteY30" fmla="*/ 742725 h 1563337"/>
                <a:gd name="connsiteX31" fmla="*/ 4247862 w 4248038"/>
                <a:gd name="connsiteY31" fmla="*/ 782482 h 1563337"/>
                <a:gd name="connsiteX32" fmla="*/ 4155096 w 4248038"/>
                <a:gd name="connsiteY32" fmla="*/ 888499 h 1563337"/>
                <a:gd name="connsiteX33" fmla="*/ 4022575 w 4248038"/>
                <a:gd name="connsiteY33" fmla="*/ 1007769 h 1563337"/>
                <a:gd name="connsiteX34" fmla="*/ 3982818 w 4248038"/>
                <a:gd name="connsiteY34" fmla="*/ 1034273 h 1563337"/>
                <a:gd name="connsiteX35" fmla="*/ 3929809 w 4248038"/>
                <a:gd name="connsiteY35" fmla="*/ 1087282 h 1563337"/>
                <a:gd name="connsiteX36" fmla="*/ 3903305 w 4248038"/>
                <a:gd name="connsiteY36" fmla="*/ 1299316 h 1563337"/>
                <a:gd name="connsiteX37" fmla="*/ 3543067 w 4248038"/>
                <a:gd name="connsiteY37" fmla="*/ 1351883 h 1563337"/>
                <a:gd name="connsiteX38" fmla="*/ 3232082 w 4248038"/>
                <a:gd name="connsiteY38" fmla="*/ 1323391 h 1563337"/>
                <a:gd name="connsiteX39" fmla="*/ 2668202 w 4248038"/>
                <a:gd name="connsiteY39" fmla="*/ 1330459 h 1563337"/>
                <a:gd name="connsiteX40" fmla="*/ 2405809 w 4248038"/>
                <a:gd name="connsiteY40" fmla="*/ 1339515 h 1563337"/>
                <a:gd name="connsiteX41" fmla="*/ 1965395 w 4248038"/>
                <a:gd name="connsiteY41" fmla="*/ 1328250 h 1563337"/>
                <a:gd name="connsiteX42" fmla="*/ 1350053 w 4248038"/>
                <a:gd name="connsiteY42" fmla="*/ 1310802 h 1563337"/>
                <a:gd name="connsiteX43" fmla="*/ 928634 w 4248038"/>
                <a:gd name="connsiteY43" fmla="*/ 1282309 h 1563337"/>
                <a:gd name="connsiteX44" fmla="*/ 789044 w 4248038"/>
                <a:gd name="connsiteY44" fmla="*/ 1508038 h 1563337"/>
                <a:gd name="connsiteX45" fmla="*/ 510749 w 4248038"/>
                <a:gd name="connsiteY45" fmla="*/ 1524603 h 1563337"/>
                <a:gd name="connsiteX46" fmla="*/ 542775 w 4248038"/>
                <a:gd name="connsiteY46" fmla="*/ 1298212 h 1563337"/>
                <a:gd name="connsiteX47" fmla="*/ 363429 w 4248038"/>
                <a:gd name="connsiteY47" fmla="*/ 1301525 h 1563337"/>
                <a:gd name="connsiteX48" fmla="*/ 146535 w 4248038"/>
                <a:gd name="connsiteY48" fmla="*/ 1309476 h 1563337"/>
                <a:gd name="connsiteX49" fmla="*/ 7166 w 4248038"/>
                <a:gd name="connsiteY49" fmla="*/ 1127038 h 1563337"/>
                <a:gd name="connsiteX50" fmla="*/ 26161 w 4248038"/>
                <a:gd name="connsiteY50"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040835 w 4248038"/>
                <a:gd name="connsiteY5" fmla="*/ 146377 h 1563337"/>
                <a:gd name="connsiteX6" fmla="*/ 1093844 w 4248038"/>
                <a:gd name="connsiteY6" fmla="*/ 172882 h 1563337"/>
                <a:gd name="connsiteX7" fmla="*/ 1239618 w 4248038"/>
                <a:gd name="connsiteY7" fmla="*/ 199386 h 1563337"/>
                <a:gd name="connsiteX8" fmla="*/ 1345635 w 4248038"/>
                <a:gd name="connsiteY8" fmla="*/ 225890 h 1563337"/>
                <a:gd name="connsiteX9" fmla="*/ 1491409 w 4248038"/>
                <a:gd name="connsiteY9" fmla="*/ 252395 h 1563337"/>
                <a:gd name="connsiteX10" fmla="*/ 1570922 w 4248038"/>
                <a:gd name="connsiteY10" fmla="*/ 265647 h 1563337"/>
                <a:gd name="connsiteX11" fmla="*/ 2034749 w 4248038"/>
                <a:gd name="connsiteY11" fmla="*/ 239142 h 1563337"/>
                <a:gd name="connsiteX12" fmla="*/ 2087757 w 4248038"/>
                <a:gd name="connsiteY12" fmla="*/ 106621 h 1563337"/>
                <a:gd name="connsiteX13" fmla="*/ 2140766 w 4248038"/>
                <a:gd name="connsiteY13" fmla="*/ 80116 h 1563337"/>
                <a:gd name="connsiteX14" fmla="*/ 2193775 w 4248038"/>
                <a:gd name="connsiteY14" fmla="*/ 603 h 1563337"/>
                <a:gd name="connsiteX15" fmla="*/ 2286540 w 4248038"/>
                <a:gd name="connsiteY15" fmla="*/ 13855 h 1563337"/>
                <a:gd name="connsiteX16" fmla="*/ 2339549 w 4248038"/>
                <a:gd name="connsiteY16" fmla="*/ 40360 h 1563337"/>
                <a:gd name="connsiteX17" fmla="*/ 2458818 w 4248038"/>
                <a:gd name="connsiteY17" fmla="*/ 66864 h 1563337"/>
                <a:gd name="connsiteX18" fmla="*/ 3479235 w 4248038"/>
                <a:gd name="connsiteY18" fmla="*/ 93369 h 1563337"/>
                <a:gd name="connsiteX19" fmla="*/ 3505740 w 4248038"/>
                <a:gd name="connsiteY19" fmla="*/ 146377 h 1563337"/>
                <a:gd name="connsiteX20" fmla="*/ 3598505 w 4248038"/>
                <a:gd name="connsiteY20" fmla="*/ 186134 h 1563337"/>
                <a:gd name="connsiteX21" fmla="*/ 3678018 w 4248038"/>
                <a:gd name="connsiteY21" fmla="*/ 212638 h 1563337"/>
                <a:gd name="connsiteX22" fmla="*/ 3770783 w 4248038"/>
                <a:gd name="connsiteY22" fmla="*/ 239142 h 1563337"/>
                <a:gd name="connsiteX23" fmla="*/ 3850296 w 4248038"/>
                <a:gd name="connsiteY23" fmla="*/ 371664 h 1563337"/>
                <a:gd name="connsiteX24" fmla="*/ 3916557 w 4248038"/>
                <a:gd name="connsiteY24" fmla="*/ 437925 h 1563337"/>
                <a:gd name="connsiteX25" fmla="*/ 3943062 w 4248038"/>
                <a:gd name="connsiteY25" fmla="*/ 464429 h 1563337"/>
                <a:gd name="connsiteX26" fmla="*/ 4062331 w 4248038"/>
                <a:gd name="connsiteY26" fmla="*/ 557195 h 1563337"/>
                <a:gd name="connsiteX27" fmla="*/ 4115340 w 4248038"/>
                <a:gd name="connsiteY27" fmla="*/ 636708 h 1563337"/>
                <a:gd name="connsiteX28" fmla="*/ 4168349 w 4248038"/>
                <a:gd name="connsiteY28" fmla="*/ 716221 h 1563337"/>
                <a:gd name="connsiteX29" fmla="*/ 4221357 w 4248038"/>
                <a:gd name="connsiteY29" fmla="*/ 742725 h 1563337"/>
                <a:gd name="connsiteX30" fmla="*/ 4247862 w 4248038"/>
                <a:gd name="connsiteY30" fmla="*/ 782482 h 1563337"/>
                <a:gd name="connsiteX31" fmla="*/ 4155096 w 4248038"/>
                <a:gd name="connsiteY31" fmla="*/ 888499 h 1563337"/>
                <a:gd name="connsiteX32" fmla="*/ 4022575 w 4248038"/>
                <a:gd name="connsiteY32" fmla="*/ 1007769 h 1563337"/>
                <a:gd name="connsiteX33" fmla="*/ 3982818 w 4248038"/>
                <a:gd name="connsiteY33" fmla="*/ 1034273 h 1563337"/>
                <a:gd name="connsiteX34" fmla="*/ 3929809 w 4248038"/>
                <a:gd name="connsiteY34" fmla="*/ 1087282 h 1563337"/>
                <a:gd name="connsiteX35" fmla="*/ 3903305 w 4248038"/>
                <a:gd name="connsiteY35" fmla="*/ 1299316 h 1563337"/>
                <a:gd name="connsiteX36" fmla="*/ 3543067 w 4248038"/>
                <a:gd name="connsiteY36" fmla="*/ 1351883 h 1563337"/>
                <a:gd name="connsiteX37" fmla="*/ 3232082 w 4248038"/>
                <a:gd name="connsiteY37" fmla="*/ 1323391 h 1563337"/>
                <a:gd name="connsiteX38" fmla="*/ 2668202 w 4248038"/>
                <a:gd name="connsiteY38" fmla="*/ 1330459 h 1563337"/>
                <a:gd name="connsiteX39" fmla="*/ 2405809 w 4248038"/>
                <a:gd name="connsiteY39" fmla="*/ 1339515 h 1563337"/>
                <a:gd name="connsiteX40" fmla="*/ 1965395 w 4248038"/>
                <a:gd name="connsiteY40" fmla="*/ 1328250 h 1563337"/>
                <a:gd name="connsiteX41" fmla="*/ 1350053 w 4248038"/>
                <a:gd name="connsiteY41" fmla="*/ 1310802 h 1563337"/>
                <a:gd name="connsiteX42" fmla="*/ 928634 w 4248038"/>
                <a:gd name="connsiteY42" fmla="*/ 1282309 h 1563337"/>
                <a:gd name="connsiteX43" fmla="*/ 789044 w 4248038"/>
                <a:gd name="connsiteY43" fmla="*/ 1508038 h 1563337"/>
                <a:gd name="connsiteX44" fmla="*/ 510749 w 4248038"/>
                <a:gd name="connsiteY44" fmla="*/ 1524603 h 1563337"/>
                <a:gd name="connsiteX45" fmla="*/ 542775 w 4248038"/>
                <a:gd name="connsiteY45" fmla="*/ 1298212 h 1563337"/>
                <a:gd name="connsiteX46" fmla="*/ 363429 w 4248038"/>
                <a:gd name="connsiteY46" fmla="*/ 1301525 h 1563337"/>
                <a:gd name="connsiteX47" fmla="*/ 146535 w 4248038"/>
                <a:gd name="connsiteY47" fmla="*/ 1309476 h 1563337"/>
                <a:gd name="connsiteX48" fmla="*/ 7166 w 4248038"/>
                <a:gd name="connsiteY48" fmla="*/ 1127038 h 1563337"/>
                <a:gd name="connsiteX49" fmla="*/ 26161 w 4248038"/>
                <a:gd name="connsiteY49"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093844 w 4248038"/>
                <a:gd name="connsiteY5" fmla="*/ 172882 h 1563337"/>
                <a:gd name="connsiteX6" fmla="*/ 1239618 w 4248038"/>
                <a:gd name="connsiteY6" fmla="*/ 199386 h 1563337"/>
                <a:gd name="connsiteX7" fmla="*/ 1345635 w 4248038"/>
                <a:gd name="connsiteY7" fmla="*/ 225890 h 1563337"/>
                <a:gd name="connsiteX8" fmla="*/ 1491409 w 4248038"/>
                <a:gd name="connsiteY8" fmla="*/ 252395 h 1563337"/>
                <a:gd name="connsiteX9" fmla="*/ 1570922 w 4248038"/>
                <a:gd name="connsiteY9" fmla="*/ 265647 h 1563337"/>
                <a:gd name="connsiteX10" fmla="*/ 2034749 w 4248038"/>
                <a:gd name="connsiteY10" fmla="*/ 239142 h 1563337"/>
                <a:gd name="connsiteX11" fmla="*/ 2087757 w 4248038"/>
                <a:gd name="connsiteY11" fmla="*/ 106621 h 1563337"/>
                <a:gd name="connsiteX12" fmla="*/ 2140766 w 4248038"/>
                <a:gd name="connsiteY12" fmla="*/ 80116 h 1563337"/>
                <a:gd name="connsiteX13" fmla="*/ 2193775 w 4248038"/>
                <a:gd name="connsiteY13" fmla="*/ 603 h 1563337"/>
                <a:gd name="connsiteX14" fmla="*/ 2286540 w 4248038"/>
                <a:gd name="connsiteY14" fmla="*/ 13855 h 1563337"/>
                <a:gd name="connsiteX15" fmla="*/ 2339549 w 4248038"/>
                <a:gd name="connsiteY15" fmla="*/ 40360 h 1563337"/>
                <a:gd name="connsiteX16" fmla="*/ 2458818 w 4248038"/>
                <a:gd name="connsiteY16" fmla="*/ 66864 h 1563337"/>
                <a:gd name="connsiteX17" fmla="*/ 3479235 w 4248038"/>
                <a:gd name="connsiteY17" fmla="*/ 93369 h 1563337"/>
                <a:gd name="connsiteX18" fmla="*/ 3505740 w 4248038"/>
                <a:gd name="connsiteY18" fmla="*/ 146377 h 1563337"/>
                <a:gd name="connsiteX19" fmla="*/ 3598505 w 4248038"/>
                <a:gd name="connsiteY19" fmla="*/ 186134 h 1563337"/>
                <a:gd name="connsiteX20" fmla="*/ 3678018 w 4248038"/>
                <a:gd name="connsiteY20" fmla="*/ 212638 h 1563337"/>
                <a:gd name="connsiteX21" fmla="*/ 3770783 w 4248038"/>
                <a:gd name="connsiteY21" fmla="*/ 239142 h 1563337"/>
                <a:gd name="connsiteX22" fmla="*/ 3850296 w 4248038"/>
                <a:gd name="connsiteY22" fmla="*/ 371664 h 1563337"/>
                <a:gd name="connsiteX23" fmla="*/ 3916557 w 4248038"/>
                <a:gd name="connsiteY23" fmla="*/ 437925 h 1563337"/>
                <a:gd name="connsiteX24" fmla="*/ 3943062 w 4248038"/>
                <a:gd name="connsiteY24" fmla="*/ 464429 h 1563337"/>
                <a:gd name="connsiteX25" fmla="*/ 4062331 w 4248038"/>
                <a:gd name="connsiteY25" fmla="*/ 557195 h 1563337"/>
                <a:gd name="connsiteX26" fmla="*/ 4115340 w 4248038"/>
                <a:gd name="connsiteY26" fmla="*/ 636708 h 1563337"/>
                <a:gd name="connsiteX27" fmla="*/ 4168349 w 4248038"/>
                <a:gd name="connsiteY27" fmla="*/ 716221 h 1563337"/>
                <a:gd name="connsiteX28" fmla="*/ 4221357 w 4248038"/>
                <a:gd name="connsiteY28" fmla="*/ 742725 h 1563337"/>
                <a:gd name="connsiteX29" fmla="*/ 4247862 w 4248038"/>
                <a:gd name="connsiteY29" fmla="*/ 782482 h 1563337"/>
                <a:gd name="connsiteX30" fmla="*/ 4155096 w 4248038"/>
                <a:gd name="connsiteY30" fmla="*/ 888499 h 1563337"/>
                <a:gd name="connsiteX31" fmla="*/ 4022575 w 4248038"/>
                <a:gd name="connsiteY31" fmla="*/ 1007769 h 1563337"/>
                <a:gd name="connsiteX32" fmla="*/ 3982818 w 4248038"/>
                <a:gd name="connsiteY32" fmla="*/ 1034273 h 1563337"/>
                <a:gd name="connsiteX33" fmla="*/ 3929809 w 4248038"/>
                <a:gd name="connsiteY33" fmla="*/ 1087282 h 1563337"/>
                <a:gd name="connsiteX34" fmla="*/ 3903305 w 4248038"/>
                <a:gd name="connsiteY34" fmla="*/ 1299316 h 1563337"/>
                <a:gd name="connsiteX35" fmla="*/ 3543067 w 4248038"/>
                <a:gd name="connsiteY35" fmla="*/ 1351883 h 1563337"/>
                <a:gd name="connsiteX36" fmla="*/ 3232082 w 4248038"/>
                <a:gd name="connsiteY36" fmla="*/ 1323391 h 1563337"/>
                <a:gd name="connsiteX37" fmla="*/ 2668202 w 4248038"/>
                <a:gd name="connsiteY37" fmla="*/ 1330459 h 1563337"/>
                <a:gd name="connsiteX38" fmla="*/ 2405809 w 4248038"/>
                <a:gd name="connsiteY38" fmla="*/ 1339515 h 1563337"/>
                <a:gd name="connsiteX39" fmla="*/ 1965395 w 4248038"/>
                <a:gd name="connsiteY39" fmla="*/ 1328250 h 1563337"/>
                <a:gd name="connsiteX40" fmla="*/ 1350053 w 4248038"/>
                <a:gd name="connsiteY40" fmla="*/ 1310802 h 1563337"/>
                <a:gd name="connsiteX41" fmla="*/ 928634 w 4248038"/>
                <a:gd name="connsiteY41" fmla="*/ 1282309 h 1563337"/>
                <a:gd name="connsiteX42" fmla="*/ 789044 w 4248038"/>
                <a:gd name="connsiteY42" fmla="*/ 1508038 h 1563337"/>
                <a:gd name="connsiteX43" fmla="*/ 510749 w 4248038"/>
                <a:gd name="connsiteY43" fmla="*/ 1524603 h 1563337"/>
                <a:gd name="connsiteX44" fmla="*/ 542775 w 4248038"/>
                <a:gd name="connsiteY44" fmla="*/ 1298212 h 1563337"/>
                <a:gd name="connsiteX45" fmla="*/ 363429 w 4248038"/>
                <a:gd name="connsiteY45" fmla="*/ 1301525 h 1563337"/>
                <a:gd name="connsiteX46" fmla="*/ 146535 w 4248038"/>
                <a:gd name="connsiteY46" fmla="*/ 1309476 h 1563337"/>
                <a:gd name="connsiteX47" fmla="*/ 7166 w 4248038"/>
                <a:gd name="connsiteY47" fmla="*/ 1127038 h 1563337"/>
                <a:gd name="connsiteX48" fmla="*/ 26161 w 4248038"/>
                <a:gd name="connsiteY48"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239618 w 4248038"/>
                <a:gd name="connsiteY5" fmla="*/ 199386 h 1563337"/>
                <a:gd name="connsiteX6" fmla="*/ 1345635 w 4248038"/>
                <a:gd name="connsiteY6" fmla="*/ 225890 h 1563337"/>
                <a:gd name="connsiteX7" fmla="*/ 1491409 w 4248038"/>
                <a:gd name="connsiteY7" fmla="*/ 252395 h 1563337"/>
                <a:gd name="connsiteX8" fmla="*/ 1570922 w 4248038"/>
                <a:gd name="connsiteY8" fmla="*/ 265647 h 1563337"/>
                <a:gd name="connsiteX9" fmla="*/ 2034749 w 4248038"/>
                <a:gd name="connsiteY9" fmla="*/ 239142 h 1563337"/>
                <a:gd name="connsiteX10" fmla="*/ 2087757 w 4248038"/>
                <a:gd name="connsiteY10" fmla="*/ 106621 h 1563337"/>
                <a:gd name="connsiteX11" fmla="*/ 2140766 w 4248038"/>
                <a:gd name="connsiteY11" fmla="*/ 80116 h 1563337"/>
                <a:gd name="connsiteX12" fmla="*/ 2193775 w 4248038"/>
                <a:gd name="connsiteY12" fmla="*/ 603 h 1563337"/>
                <a:gd name="connsiteX13" fmla="*/ 2286540 w 4248038"/>
                <a:gd name="connsiteY13" fmla="*/ 13855 h 1563337"/>
                <a:gd name="connsiteX14" fmla="*/ 2339549 w 4248038"/>
                <a:gd name="connsiteY14" fmla="*/ 40360 h 1563337"/>
                <a:gd name="connsiteX15" fmla="*/ 2458818 w 4248038"/>
                <a:gd name="connsiteY15" fmla="*/ 66864 h 1563337"/>
                <a:gd name="connsiteX16" fmla="*/ 3479235 w 4248038"/>
                <a:gd name="connsiteY16" fmla="*/ 93369 h 1563337"/>
                <a:gd name="connsiteX17" fmla="*/ 3505740 w 4248038"/>
                <a:gd name="connsiteY17" fmla="*/ 146377 h 1563337"/>
                <a:gd name="connsiteX18" fmla="*/ 3598505 w 4248038"/>
                <a:gd name="connsiteY18" fmla="*/ 186134 h 1563337"/>
                <a:gd name="connsiteX19" fmla="*/ 3678018 w 4248038"/>
                <a:gd name="connsiteY19" fmla="*/ 212638 h 1563337"/>
                <a:gd name="connsiteX20" fmla="*/ 3770783 w 4248038"/>
                <a:gd name="connsiteY20" fmla="*/ 239142 h 1563337"/>
                <a:gd name="connsiteX21" fmla="*/ 3850296 w 4248038"/>
                <a:gd name="connsiteY21" fmla="*/ 371664 h 1563337"/>
                <a:gd name="connsiteX22" fmla="*/ 3916557 w 4248038"/>
                <a:gd name="connsiteY22" fmla="*/ 437925 h 1563337"/>
                <a:gd name="connsiteX23" fmla="*/ 3943062 w 4248038"/>
                <a:gd name="connsiteY23" fmla="*/ 464429 h 1563337"/>
                <a:gd name="connsiteX24" fmla="*/ 4062331 w 4248038"/>
                <a:gd name="connsiteY24" fmla="*/ 557195 h 1563337"/>
                <a:gd name="connsiteX25" fmla="*/ 4115340 w 4248038"/>
                <a:gd name="connsiteY25" fmla="*/ 636708 h 1563337"/>
                <a:gd name="connsiteX26" fmla="*/ 4168349 w 4248038"/>
                <a:gd name="connsiteY26" fmla="*/ 716221 h 1563337"/>
                <a:gd name="connsiteX27" fmla="*/ 4221357 w 4248038"/>
                <a:gd name="connsiteY27" fmla="*/ 742725 h 1563337"/>
                <a:gd name="connsiteX28" fmla="*/ 4247862 w 4248038"/>
                <a:gd name="connsiteY28" fmla="*/ 782482 h 1563337"/>
                <a:gd name="connsiteX29" fmla="*/ 4155096 w 4248038"/>
                <a:gd name="connsiteY29" fmla="*/ 888499 h 1563337"/>
                <a:gd name="connsiteX30" fmla="*/ 4022575 w 4248038"/>
                <a:gd name="connsiteY30" fmla="*/ 1007769 h 1563337"/>
                <a:gd name="connsiteX31" fmla="*/ 3982818 w 4248038"/>
                <a:gd name="connsiteY31" fmla="*/ 1034273 h 1563337"/>
                <a:gd name="connsiteX32" fmla="*/ 3929809 w 4248038"/>
                <a:gd name="connsiteY32" fmla="*/ 1087282 h 1563337"/>
                <a:gd name="connsiteX33" fmla="*/ 3903305 w 4248038"/>
                <a:gd name="connsiteY33" fmla="*/ 1299316 h 1563337"/>
                <a:gd name="connsiteX34" fmla="*/ 3543067 w 4248038"/>
                <a:gd name="connsiteY34" fmla="*/ 1351883 h 1563337"/>
                <a:gd name="connsiteX35" fmla="*/ 3232082 w 4248038"/>
                <a:gd name="connsiteY35" fmla="*/ 1323391 h 1563337"/>
                <a:gd name="connsiteX36" fmla="*/ 2668202 w 4248038"/>
                <a:gd name="connsiteY36" fmla="*/ 1330459 h 1563337"/>
                <a:gd name="connsiteX37" fmla="*/ 2405809 w 4248038"/>
                <a:gd name="connsiteY37" fmla="*/ 1339515 h 1563337"/>
                <a:gd name="connsiteX38" fmla="*/ 1965395 w 4248038"/>
                <a:gd name="connsiteY38" fmla="*/ 1328250 h 1563337"/>
                <a:gd name="connsiteX39" fmla="*/ 1350053 w 4248038"/>
                <a:gd name="connsiteY39" fmla="*/ 1310802 h 1563337"/>
                <a:gd name="connsiteX40" fmla="*/ 928634 w 4248038"/>
                <a:gd name="connsiteY40" fmla="*/ 1282309 h 1563337"/>
                <a:gd name="connsiteX41" fmla="*/ 789044 w 4248038"/>
                <a:gd name="connsiteY41" fmla="*/ 1508038 h 1563337"/>
                <a:gd name="connsiteX42" fmla="*/ 510749 w 4248038"/>
                <a:gd name="connsiteY42" fmla="*/ 1524603 h 1563337"/>
                <a:gd name="connsiteX43" fmla="*/ 542775 w 4248038"/>
                <a:gd name="connsiteY43" fmla="*/ 1298212 h 1563337"/>
                <a:gd name="connsiteX44" fmla="*/ 363429 w 4248038"/>
                <a:gd name="connsiteY44" fmla="*/ 1301525 h 1563337"/>
                <a:gd name="connsiteX45" fmla="*/ 146535 w 4248038"/>
                <a:gd name="connsiteY45" fmla="*/ 1309476 h 1563337"/>
                <a:gd name="connsiteX46" fmla="*/ 7166 w 4248038"/>
                <a:gd name="connsiteY46" fmla="*/ 1127038 h 1563337"/>
                <a:gd name="connsiteX47" fmla="*/ 26161 w 4248038"/>
                <a:gd name="connsiteY47"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345635 w 4248038"/>
                <a:gd name="connsiteY5" fmla="*/ 225890 h 1563337"/>
                <a:gd name="connsiteX6" fmla="*/ 1491409 w 4248038"/>
                <a:gd name="connsiteY6" fmla="*/ 252395 h 1563337"/>
                <a:gd name="connsiteX7" fmla="*/ 1570922 w 4248038"/>
                <a:gd name="connsiteY7" fmla="*/ 265647 h 1563337"/>
                <a:gd name="connsiteX8" fmla="*/ 2034749 w 4248038"/>
                <a:gd name="connsiteY8" fmla="*/ 239142 h 1563337"/>
                <a:gd name="connsiteX9" fmla="*/ 2087757 w 4248038"/>
                <a:gd name="connsiteY9" fmla="*/ 106621 h 1563337"/>
                <a:gd name="connsiteX10" fmla="*/ 2140766 w 4248038"/>
                <a:gd name="connsiteY10" fmla="*/ 80116 h 1563337"/>
                <a:gd name="connsiteX11" fmla="*/ 2193775 w 4248038"/>
                <a:gd name="connsiteY11" fmla="*/ 603 h 1563337"/>
                <a:gd name="connsiteX12" fmla="*/ 2286540 w 4248038"/>
                <a:gd name="connsiteY12" fmla="*/ 13855 h 1563337"/>
                <a:gd name="connsiteX13" fmla="*/ 2339549 w 4248038"/>
                <a:gd name="connsiteY13" fmla="*/ 40360 h 1563337"/>
                <a:gd name="connsiteX14" fmla="*/ 2458818 w 4248038"/>
                <a:gd name="connsiteY14" fmla="*/ 66864 h 1563337"/>
                <a:gd name="connsiteX15" fmla="*/ 3479235 w 4248038"/>
                <a:gd name="connsiteY15" fmla="*/ 93369 h 1563337"/>
                <a:gd name="connsiteX16" fmla="*/ 3505740 w 4248038"/>
                <a:gd name="connsiteY16" fmla="*/ 146377 h 1563337"/>
                <a:gd name="connsiteX17" fmla="*/ 3598505 w 4248038"/>
                <a:gd name="connsiteY17" fmla="*/ 186134 h 1563337"/>
                <a:gd name="connsiteX18" fmla="*/ 3678018 w 4248038"/>
                <a:gd name="connsiteY18" fmla="*/ 212638 h 1563337"/>
                <a:gd name="connsiteX19" fmla="*/ 3770783 w 4248038"/>
                <a:gd name="connsiteY19" fmla="*/ 239142 h 1563337"/>
                <a:gd name="connsiteX20" fmla="*/ 3850296 w 4248038"/>
                <a:gd name="connsiteY20" fmla="*/ 371664 h 1563337"/>
                <a:gd name="connsiteX21" fmla="*/ 3916557 w 4248038"/>
                <a:gd name="connsiteY21" fmla="*/ 437925 h 1563337"/>
                <a:gd name="connsiteX22" fmla="*/ 3943062 w 4248038"/>
                <a:gd name="connsiteY22" fmla="*/ 464429 h 1563337"/>
                <a:gd name="connsiteX23" fmla="*/ 4062331 w 4248038"/>
                <a:gd name="connsiteY23" fmla="*/ 557195 h 1563337"/>
                <a:gd name="connsiteX24" fmla="*/ 4115340 w 4248038"/>
                <a:gd name="connsiteY24" fmla="*/ 636708 h 1563337"/>
                <a:gd name="connsiteX25" fmla="*/ 4168349 w 4248038"/>
                <a:gd name="connsiteY25" fmla="*/ 716221 h 1563337"/>
                <a:gd name="connsiteX26" fmla="*/ 4221357 w 4248038"/>
                <a:gd name="connsiteY26" fmla="*/ 742725 h 1563337"/>
                <a:gd name="connsiteX27" fmla="*/ 4247862 w 4248038"/>
                <a:gd name="connsiteY27" fmla="*/ 782482 h 1563337"/>
                <a:gd name="connsiteX28" fmla="*/ 4155096 w 4248038"/>
                <a:gd name="connsiteY28" fmla="*/ 888499 h 1563337"/>
                <a:gd name="connsiteX29" fmla="*/ 4022575 w 4248038"/>
                <a:gd name="connsiteY29" fmla="*/ 1007769 h 1563337"/>
                <a:gd name="connsiteX30" fmla="*/ 3982818 w 4248038"/>
                <a:gd name="connsiteY30" fmla="*/ 1034273 h 1563337"/>
                <a:gd name="connsiteX31" fmla="*/ 3929809 w 4248038"/>
                <a:gd name="connsiteY31" fmla="*/ 1087282 h 1563337"/>
                <a:gd name="connsiteX32" fmla="*/ 3903305 w 4248038"/>
                <a:gd name="connsiteY32" fmla="*/ 1299316 h 1563337"/>
                <a:gd name="connsiteX33" fmla="*/ 3543067 w 4248038"/>
                <a:gd name="connsiteY33" fmla="*/ 1351883 h 1563337"/>
                <a:gd name="connsiteX34" fmla="*/ 3232082 w 4248038"/>
                <a:gd name="connsiteY34" fmla="*/ 1323391 h 1563337"/>
                <a:gd name="connsiteX35" fmla="*/ 2668202 w 4248038"/>
                <a:gd name="connsiteY35" fmla="*/ 1330459 h 1563337"/>
                <a:gd name="connsiteX36" fmla="*/ 2405809 w 4248038"/>
                <a:gd name="connsiteY36" fmla="*/ 1339515 h 1563337"/>
                <a:gd name="connsiteX37" fmla="*/ 1965395 w 4248038"/>
                <a:gd name="connsiteY37" fmla="*/ 1328250 h 1563337"/>
                <a:gd name="connsiteX38" fmla="*/ 1350053 w 4248038"/>
                <a:gd name="connsiteY38" fmla="*/ 1310802 h 1563337"/>
                <a:gd name="connsiteX39" fmla="*/ 928634 w 4248038"/>
                <a:gd name="connsiteY39" fmla="*/ 1282309 h 1563337"/>
                <a:gd name="connsiteX40" fmla="*/ 789044 w 4248038"/>
                <a:gd name="connsiteY40" fmla="*/ 1508038 h 1563337"/>
                <a:gd name="connsiteX41" fmla="*/ 510749 w 4248038"/>
                <a:gd name="connsiteY41" fmla="*/ 1524603 h 1563337"/>
                <a:gd name="connsiteX42" fmla="*/ 542775 w 4248038"/>
                <a:gd name="connsiteY42" fmla="*/ 1298212 h 1563337"/>
                <a:gd name="connsiteX43" fmla="*/ 363429 w 4248038"/>
                <a:gd name="connsiteY43" fmla="*/ 1301525 h 1563337"/>
                <a:gd name="connsiteX44" fmla="*/ 146535 w 4248038"/>
                <a:gd name="connsiteY44" fmla="*/ 1309476 h 1563337"/>
                <a:gd name="connsiteX45" fmla="*/ 7166 w 4248038"/>
                <a:gd name="connsiteY45" fmla="*/ 1127038 h 1563337"/>
                <a:gd name="connsiteX46" fmla="*/ 26161 w 4248038"/>
                <a:gd name="connsiteY46"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35716 h 1563337"/>
                <a:gd name="connsiteX5" fmla="*/ 1203395 w 4248038"/>
                <a:gd name="connsiteY5" fmla="*/ 459570 h 1563337"/>
                <a:gd name="connsiteX6" fmla="*/ 1491409 w 4248038"/>
                <a:gd name="connsiteY6" fmla="*/ 252395 h 1563337"/>
                <a:gd name="connsiteX7" fmla="*/ 1570922 w 4248038"/>
                <a:gd name="connsiteY7" fmla="*/ 265647 h 1563337"/>
                <a:gd name="connsiteX8" fmla="*/ 2034749 w 4248038"/>
                <a:gd name="connsiteY8" fmla="*/ 239142 h 1563337"/>
                <a:gd name="connsiteX9" fmla="*/ 2087757 w 4248038"/>
                <a:gd name="connsiteY9" fmla="*/ 106621 h 1563337"/>
                <a:gd name="connsiteX10" fmla="*/ 2140766 w 4248038"/>
                <a:gd name="connsiteY10" fmla="*/ 80116 h 1563337"/>
                <a:gd name="connsiteX11" fmla="*/ 2193775 w 4248038"/>
                <a:gd name="connsiteY11" fmla="*/ 603 h 1563337"/>
                <a:gd name="connsiteX12" fmla="*/ 2286540 w 4248038"/>
                <a:gd name="connsiteY12" fmla="*/ 13855 h 1563337"/>
                <a:gd name="connsiteX13" fmla="*/ 2339549 w 4248038"/>
                <a:gd name="connsiteY13" fmla="*/ 40360 h 1563337"/>
                <a:gd name="connsiteX14" fmla="*/ 2458818 w 4248038"/>
                <a:gd name="connsiteY14" fmla="*/ 66864 h 1563337"/>
                <a:gd name="connsiteX15" fmla="*/ 3479235 w 4248038"/>
                <a:gd name="connsiteY15" fmla="*/ 93369 h 1563337"/>
                <a:gd name="connsiteX16" fmla="*/ 3505740 w 4248038"/>
                <a:gd name="connsiteY16" fmla="*/ 146377 h 1563337"/>
                <a:gd name="connsiteX17" fmla="*/ 3598505 w 4248038"/>
                <a:gd name="connsiteY17" fmla="*/ 186134 h 1563337"/>
                <a:gd name="connsiteX18" fmla="*/ 3678018 w 4248038"/>
                <a:gd name="connsiteY18" fmla="*/ 212638 h 1563337"/>
                <a:gd name="connsiteX19" fmla="*/ 3770783 w 4248038"/>
                <a:gd name="connsiteY19" fmla="*/ 239142 h 1563337"/>
                <a:gd name="connsiteX20" fmla="*/ 3850296 w 4248038"/>
                <a:gd name="connsiteY20" fmla="*/ 371664 h 1563337"/>
                <a:gd name="connsiteX21" fmla="*/ 3916557 w 4248038"/>
                <a:gd name="connsiteY21" fmla="*/ 437925 h 1563337"/>
                <a:gd name="connsiteX22" fmla="*/ 3943062 w 4248038"/>
                <a:gd name="connsiteY22" fmla="*/ 464429 h 1563337"/>
                <a:gd name="connsiteX23" fmla="*/ 4062331 w 4248038"/>
                <a:gd name="connsiteY23" fmla="*/ 557195 h 1563337"/>
                <a:gd name="connsiteX24" fmla="*/ 4115340 w 4248038"/>
                <a:gd name="connsiteY24" fmla="*/ 636708 h 1563337"/>
                <a:gd name="connsiteX25" fmla="*/ 4168349 w 4248038"/>
                <a:gd name="connsiteY25" fmla="*/ 716221 h 1563337"/>
                <a:gd name="connsiteX26" fmla="*/ 4221357 w 4248038"/>
                <a:gd name="connsiteY26" fmla="*/ 742725 h 1563337"/>
                <a:gd name="connsiteX27" fmla="*/ 4247862 w 4248038"/>
                <a:gd name="connsiteY27" fmla="*/ 782482 h 1563337"/>
                <a:gd name="connsiteX28" fmla="*/ 4155096 w 4248038"/>
                <a:gd name="connsiteY28" fmla="*/ 888499 h 1563337"/>
                <a:gd name="connsiteX29" fmla="*/ 4022575 w 4248038"/>
                <a:gd name="connsiteY29" fmla="*/ 1007769 h 1563337"/>
                <a:gd name="connsiteX30" fmla="*/ 3982818 w 4248038"/>
                <a:gd name="connsiteY30" fmla="*/ 1034273 h 1563337"/>
                <a:gd name="connsiteX31" fmla="*/ 3929809 w 4248038"/>
                <a:gd name="connsiteY31" fmla="*/ 1087282 h 1563337"/>
                <a:gd name="connsiteX32" fmla="*/ 3903305 w 4248038"/>
                <a:gd name="connsiteY32" fmla="*/ 1299316 h 1563337"/>
                <a:gd name="connsiteX33" fmla="*/ 3543067 w 4248038"/>
                <a:gd name="connsiteY33" fmla="*/ 1351883 h 1563337"/>
                <a:gd name="connsiteX34" fmla="*/ 3232082 w 4248038"/>
                <a:gd name="connsiteY34" fmla="*/ 1323391 h 1563337"/>
                <a:gd name="connsiteX35" fmla="*/ 2668202 w 4248038"/>
                <a:gd name="connsiteY35" fmla="*/ 1330459 h 1563337"/>
                <a:gd name="connsiteX36" fmla="*/ 2405809 w 4248038"/>
                <a:gd name="connsiteY36" fmla="*/ 1339515 h 1563337"/>
                <a:gd name="connsiteX37" fmla="*/ 1965395 w 4248038"/>
                <a:gd name="connsiteY37" fmla="*/ 1328250 h 1563337"/>
                <a:gd name="connsiteX38" fmla="*/ 1350053 w 4248038"/>
                <a:gd name="connsiteY38" fmla="*/ 1310802 h 1563337"/>
                <a:gd name="connsiteX39" fmla="*/ 928634 w 4248038"/>
                <a:gd name="connsiteY39" fmla="*/ 1282309 h 1563337"/>
                <a:gd name="connsiteX40" fmla="*/ 789044 w 4248038"/>
                <a:gd name="connsiteY40" fmla="*/ 1508038 h 1563337"/>
                <a:gd name="connsiteX41" fmla="*/ 510749 w 4248038"/>
                <a:gd name="connsiteY41" fmla="*/ 1524603 h 1563337"/>
                <a:gd name="connsiteX42" fmla="*/ 542775 w 4248038"/>
                <a:gd name="connsiteY42" fmla="*/ 1298212 h 1563337"/>
                <a:gd name="connsiteX43" fmla="*/ 363429 w 4248038"/>
                <a:gd name="connsiteY43" fmla="*/ 1301525 h 1563337"/>
                <a:gd name="connsiteX44" fmla="*/ 146535 w 4248038"/>
                <a:gd name="connsiteY44" fmla="*/ 1309476 h 1563337"/>
                <a:gd name="connsiteX45" fmla="*/ 7166 w 4248038"/>
                <a:gd name="connsiteY45" fmla="*/ 1127038 h 1563337"/>
                <a:gd name="connsiteX46" fmla="*/ 26161 w 4248038"/>
                <a:gd name="connsiteY46"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203395 w 4248038"/>
                <a:gd name="connsiteY5" fmla="*/ 459570 h 1563337"/>
                <a:gd name="connsiteX6" fmla="*/ 1491409 w 4248038"/>
                <a:gd name="connsiteY6" fmla="*/ 252395 h 1563337"/>
                <a:gd name="connsiteX7" fmla="*/ 1570922 w 4248038"/>
                <a:gd name="connsiteY7" fmla="*/ 265647 h 1563337"/>
                <a:gd name="connsiteX8" fmla="*/ 2034749 w 4248038"/>
                <a:gd name="connsiteY8" fmla="*/ 239142 h 1563337"/>
                <a:gd name="connsiteX9" fmla="*/ 2087757 w 4248038"/>
                <a:gd name="connsiteY9" fmla="*/ 106621 h 1563337"/>
                <a:gd name="connsiteX10" fmla="*/ 2140766 w 4248038"/>
                <a:gd name="connsiteY10" fmla="*/ 80116 h 1563337"/>
                <a:gd name="connsiteX11" fmla="*/ 2193775 w 4248038"/>
                <a:gd name="connsiteY11" fmla="*/ 603 h 1563337"/>
                <a:gd name="connsiteX12" fmla="*/ 2286540 w 4248038"/>
                <a:gd name="connsiteY12" fmla="*/ 13855 h 1563337"/>
                <a:gd name="connsiteX13" fmla="*/ 2339549 w 4248038"/>
                <a:gd name="connsiteY13" fmla="*/ 40360 h 1563337"/>
                <a:gd name="connsiteX14" fmla="*/ 2458818 w 4248038"/>
                <a:gd name="connsiteY14" fmla="*/ 66864 h 1563337"/>
                <a:gd name="connsiteX15" fmla="*/ 3479235 w 4248038"/>
                <a:gd name="connsiteY15" fmla="*/ 93369 h 1563337"/>
                <a:gd name="connsiteX16" fmla="*/ 3505740 w 4248038"/>
                <a:gd name="connsiteY16" fmla="*/ 146377 h 1563337"/>
                <a:gd name="connsiteX17" fmla="*/ 3598505 w 4248038"/>
                <a:gd name="connsiteY17" fmla="*/ 186134 h 1563337"/>
                <a:gd name="connsiteX18" fmla="*/ 3678018 w 4248038"/>
                <a:gd name="connsiteY18" fmla="*/ 212638 h 1563337"/>
                <a:gd name="connsiteX19" fmla="*/ 3770783 w 4248038"/>
                <a:gd name="connsiteY19" fmla="*/ 239142 h 1563337"/>
                <a:gd name="connsiteX20" fmla="*/ 3850296 w 4248038"/>
                <a:gd name="connsiteY20" fmla="*/ 371664 h 1563337"/>
                <a:gd name="connsiteX21" fmla="*/ 3916557 w 4248038"/>
                <a:gd name="connsiteY21" fmla="*/ 437925 h 1563337"/>
                <a:gd name="connsiteX22" fmla="*/ 3943062 w 4248038"/>
                <a:gd name="connsiteY22" fmla="*/ 464429 h 1563337"/>
                <a:gd name="connsiteX23" fmla="*/ 4062331 w 4248038"/>
                <a:gd name="connsiteY23" fmla="*/ 557195 h 1563337"/>
                <a:gd name="connsiteX24" fmla="*/ 4115340 w 4248038"/>
                <a:gd name="connsiteY24" fmla="*/ 636708 h 1563337"/>
                <a:gd name="connsiteX25" fmla="*/ 4168349 w 4248038"/>
                <a:gd name="connsiteY25" fmla="*/ 716221 h 1563337"/>
                <a:gd name="connsiteX26" fmla="*/ 4221357 w 4248038"/>
                <a:gd name="connsiteY26" fmla="*/ 742725 h 1563337"/>
                <a:gd name="connsiteX27" fmla="*/ 4247862 w 4248038"/>
                <a:gd name="connsiteY27" fmla="*/ 782482 h 1563337"/>
                <a:gd name="connsiteX28" fmla="*/ 4155096 w 4248038"/>
                <a:gd name="connsiteY28" fmla="*/ 888499 h 1563337"/>
                <a:gd name="connsiteX29" fmla="*/ 4022575 w 4248038"/>
                <a:gd name="connsiteY29" fmla="*/ 1007769 h 1563337"/>
                <a:gd name="connsiteX30" fmla="*/ 3982818 w 4248038"/>
                <a:gd name="connsiteY30" fmla="*/ 1034273 h 1563337"/>
                <a:gd name="connsiteX31" fmla="*/ 3929809 w 4248038"/>
                <a:gd name="connsiteY31" fmla="*/ 1087282 h 1563337"/>
                <a:gd name="connsiteX32" fmla="*/ 3903305 w 4248038"/>
                <a:gd name="connsiteY32" fmla="*/ 1299316 h 1563337"/>
                <a:gd name="connsiteX33" fmla="*/ 3543067 w 4248038"/>
                <a:gd name="connsiteY33" fmla="*/ 1351883 h 1563337"/>
                <a:gd name="connsiteX34" fmla="*/ 3232082 w 4248038"/>
                <a:gd name="connsiteY34" fmla="*/ 1323391 h 1563337"/>
                <a:gd name="connsiteX35" fmla="*/ 2668202 w 4248038"/>
                <a:gd name="connsiteY35" fmla="*/ 1330459 h 1563337"/>
                <a:gd name="connsiteX36" fmla="*/ 2405809 w 4248038"/>
                <a:gd name="connsiteY36" fmla="*/ 1339515 h 1563337"/>
                <a:gd name="connsiteX37" fmla="*/ 1965395 w 4248038"/>
                <a:gd name="connsiteY37" fmla="*/ 1328250 h 1563337"/>
                <a:gd name="connsiteX38" fmla="*/ 1350053 w 4248038"/>
                <a:gd name="connsiteY38" fmla="*/ 1310802 h 1563337"/>
                <a:gd name="connsiteX39" fmla="*/ 928634 w 4248038"/>
                <a:gd name="connsiteY39" fmla="*/ 1282309 h 1563337"/>
                <a:gd name="connsiteX40" fmla="*/ 789044 w 4248038"/>
                <a:gd name="connsiteY40" fmla="*/ 1508038 h 1563337"/>
                <a:gd name="connsiteX41" fmla="*/ 510749 w 4248038"/>
                <a:gd name="connsiteY41" fmla="*/ 1524603 h 1563337"/>
                <a:gd name="connsiteX42" fmla="*/ 542775 w 4248038"/>
                <a:gd name="connsiteY42" fmla="*/ 1298212 h 1563337"/>
                <a:gd name="connsiteX43" fmla="*/ 363429 w 4248038"/>
                <a:gd name="connsiteY43" fmla="*/ 1301525 h 1563337"/>
                <a:gd name="connsiteX44" fmla="*/ 146535 w 4248038"/>
                <a:gd name="connsiteY44" fmla="*/ 1309476 h 1563337"/>
                <a:gd name="connsiteX45" fmla="*/ 7166 w 4248038"/>
                <a:gd name="connsiteY45" fmla="*/ 1127038 h 1563337"/>
                <a:gd name="connsiteX46" fmla="*/ 26161 w 4248038"/>
                <a:gd name="connsiteY46"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203395 w 4248038"/>
                <a:gd name="connsiteY5" fmla="*/ 459570 h 1563337"/>
                <a:gd name="connsiteX6" fmla="*/ 1570922 w 4248038"/>
                <a:gd name="connsiteY6" fmla="*/ 26564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570922 w 4248038"/>
                <a:gd name="connsiteY6" fmla="*/ 26564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631882 w 4248038"/>
                <a:gd name="connsiteY6" fmla="*/ 32660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631882 w 4248038"/>
                <a:gd name="connsiteY6" fmla="*/ 32660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45602 h 1563337"/>
                <a:gd name="connsiteX1" fmla="*/ 219201 w 4248038"/>
                <a:gd name="connsiteY1" fmla="*/ 159629 h 1563337"/>
                <a:gd name="connsiteX2" fmla="*/ 515829 w 4248038"/>
                <a:gd name="connsiteY2" fmla="*/ 227657 h 1563337"/>
                <a:gd name="connsiteX3" fmla="*/ 608594 w 4248038"/>
                <a:gd name="connsiteY3" fmla="*/ 495793 h 1563337"/>
                <a:gd name="connsiteX4" fmla="*/ 875404 w 4248038"/>
                <a:gd name="connsiteY4" fmla="*/ 496676 h 1563337"/>
                <a:gd name="connsiteX5" fmla="*/ 1482795 w 4248038"/>
                <a:gd name="connsiteY5" fmla="*/ 490050 h 1563337"/>
                <a:gd name="connsiteX6" fmla="*/ 1631882 w 4248038"/>
                <a:gd name="connsiteY6" fmla="*/ 326607 h 1563337"/>
                <a:gd name="connsiteX7" fmla="*/ 2034749 w 4248038"/>
                <a:gd name="connsiteY7" fmla="*/ 239142 h 1563337"/>
                <a:gd name="connsiteX8" fmla="*/ 2087757 w 4248038"/>
                <a:gd name="connsiteY8" fmla="*/ 106621 h 1563337"/>
                <a:gd name="connsiteX9" fmla="*/ 2140766 w 4248038"/>
                <a:gd name="connsiteY9" fmla="*/ 80116 h 1563337"/>
                <a:gd name="connsiteX10" fmla="*/ 2193775 w 4248038"/>
                <a:gd name="connsiteY10" fmla="*/ 603 h 1563337"/>
                <a:gd name="connsiteX11" fmla="*/ 2286540 w 4248038"/>
                <a:gd name="connsiteY11" fmla="*/ 13855 h 1563337"/>
                <a:gd name="connsiteX12" fmla="*/ 2339549 w 4248038"/>
                <a:gd name="connsiteY12" fmla="*/ 40360 h 1563337"/>
                <a:gd name="connsiteX13" fmla="*/ 2458818 w 4248038"/>
                <a:gd name="connsiteY13" fmla="*/ 66864 h 1563337"/>
                <a:gd name="connsiteX14" fmla="*/ 3479235 w 4248038"/>
                <a:gd name="connsiteY14" fmla="*/ 93369 h 1563337"/>
                <a:gd name="connsiteX15" fmla="*/ 3505740 w 4248038"/>
                <a:gd name="connsiteY15" fmla="*/ 146377 h 1563337"/>
                <a:gd name="connsiteX16" fmla="*/ 3598505 w 4248038"/>
                <a:gd name="connsiteY16" fmla="*/ 186134 h 1563337"/>
                <a:gd name="connsiteX17" fmla="*/ 3678018 w 4248038"/>
                <a:gd name="connsiteY17" fmla="*/ 212638 h 1563337"/>
                <a:gd name="connsiteX18" fmla="*/ 3770783 w 4248038"/>
                <a:gd name="connsiteY18" fmla="*/ 239142 h 1563337"/>
                <a:gd name="connsiteX19" fmla="*/ 3850296 w 4248038"/>
                <a:gd name="connsiteY19" fmla="*/ 371664 h 1563337"/>
                <a:gd name="connsiteX20" fmla="*/ 3916557 w 4248038"/>
                <a:gd name="connsiteY20" fmla="*/ 437925 h 1563337"/>
                <a:gd name="connsiteX21" fmla="*/ 3943062 w 4248038"/>
                <a:gd name="connsiteY21" fmla="*/ 464429 h 1563337"/>
                <a:gd name="connsiteX22" fmla="*/ 4062331 w 4248038"/>
                <a:gd name="connsiteY22" fmla="*/ 557195 h 1563337"/>
                <a:gd name="connsiteX23" fmla="*/ 4115340 w 4248038"/>
                <a:gd name="connsiteY23" fmla="*/ 636708 h 1563337"/>
                <a:gd name="connsiteX24" fmla="*/ 4168349 w 4248038"/>
                <a:gd name="connsiteY24" fmla="*/ 716221 h 1563337"/>
                <a:gd name="connsiteX25" fmla="*/ 4221357 w 4248038"/>
                <a:gd name="connsiteY25" fmla="*/ 742725 h 1563337"/>
                <a:gd name="connsiteX26" fmla="*/ 4247862 w 4248038"/>
                <a:gd name="connsiteY26" fmla="*/ 782482 h 1563337"/>
                <a:gd name="connsiteX27" fmla="*/ 4155096 w 4248038"/>
                <a:gd name="connsiteY27" fmla="*/ 888499 h 1563337"/>
                <a:gd name="connsiteX28" fmla="*/ 4022575 w 4248038"/>
                <a:gd name="connsiteY28" fmla="*/ 1007769 h 1563337"/>
                <a:gd name="connsiteX29" fmla="*/ 3982818 w 4248038"/>
                <a:gd name="connsiteY29" fmla="*/ 1034273 h 1563337"/>
                <a:gd name="connsiteX30" fmla="*/ 3929809 w 4248038"/>
                <a:gd name="connsiteY30" fmla="*/ 1087282 h 1563337"/>
                <a:gd name="connsiteX31" fmla="*/ 3903305 w 4248038"/>
                <a:gd name="connsiteY31" fmla="*/ 1299316 h 1563337"/>
                <a:gd name="connsiteX32" fmla="*/ 3543067 w 4248038"/>
                <a:gd name="connsiteY32" fmla="*/ 1351883 h 1563337"/>
                <a:gd name="connsiteX33" fmla="*/ 3232082 w 4248038"/>
                <a:gd name="connsiteY33" fmla="*/ 1323391 h 1563337"/>
                <a:gd name="connsiteX34" fmla="*/ 2668202 w 4248038"/>
                <a:gd name="connsiteY34" fmla="*/ 1330459 h 1563337"/>
                <a:gd name="connsiteX35" fmla="*/ 2405809 w 4248038"/>
                <a:gd name="connsiteY35" fmla="*/ 1339515 h 1563337"/>
                <a:gd name="connsiteX36" fmla="*/ 1965395 w 4248038"/>
                <a:gd name="connsiteY36" fmla="*/ 1328250 h 1563337"/>
                <a:gd name="connsiteX37" fmla="*/ 1350053 w 4248038"/>
                <a:gd name="connsiteY37" fmla="*/ 1310802 h 1563337"/>
                <a:gd name="connsiteX38" fmla="*/ 928634 w 4248038"/>
                <a:gd name="connsiteY38" fmla="*/ 1282309 h 1563337"/>
                <a:gd name="connsiteX39" fmla="*/ 789044 w 4248038"/>
                <a:gd name="connsiteY39" fmla="*/ 1508038 h 1563337"/>
                <a:gd name="connsiteX40" fmla="*/ 510749 w 4248038"/>
                <a:gd name="connsiteY40" fmla="*/ 1524603 h 1563337"/>
                <a:gd name="connsiteX41" fmla="*/ 542775 w 4248038"/>
                <a:gd name="connsiteY41" fmla="*/ 1298212 h 1563337"/>
                <a:gd name="connsiteX42" fmla="*/ 363429 w 4248038"/>
                <a:gd name="connsiteY42" fmla="*/ 1301525 h 1563337"/>
                <a:gd name="connsiteX43" fmla="*/ 146535 w 4248038"/>
                <a:gd name="connsiteY43" fmla="*/ 1309476 h 1563337"/>
                <a:gd name="connsiteX44" fmla="*/ 7166 w 4248038"/>
                <a:gd name="connsiteY44" fmla="*/ 1127038 h 1563337"/>
                <a:gd name="connsiteX45" fmla="*/ 26161 w 4248038"/>
                <a:gd name="connsiteY45" fmla="*/ 509487 h 1563337"/>
                <a:gd name="connsiteX0" fmla="*/ 59291 w 4248038"/>
                <a:gd name="connsiteY0" fmla="*/ 355517 h 1573252"/>
                <a:gd name="connsiteX1" fmla="*/ 219201 w 4248038"/>
                <a:gd name="connsiteY1" fmla="*/ 169544 h 1573252"/>
                <a:gd name="connsiteX2" fmla="*/ 515829 w 4248038"/>
                <a:gd name="connsiteY2" fmla="*/ 237572 h 1573252"/>
                <a:gd name="connsiteX3" fmla="*/ 608594 w 4248038"/>
                <a:gd name="connsiteY3" fmla="*/ 505708 h 1573252"/>
                <a:gd name="connsiteX4" fmla="*/ 875404 w 4248038"/>
                <a:gd name="connsiteY4" fmla="*/ 506591 h 1573252"/>
                <a:gd name="connsiteX5" fmla="*/ 1482795 w 4248038"/>
                <a:gd name="connsiteY5" fmla="*/ 499965 h 1573252"/>
                <a:gd name="connsiteX6" fmla="*/ 1631882 w 4248038"/>
                <a:gd name="connsiteY6" fmla="*/ 336522 h 1573252"/>
                <a:gd name="connsiteX7" fmla="*/ 2034749 w 4248038"/>
                <a:gd name="connsiteY7" fmla="*/ 249057 h 1573252"/>
                <a:gd name="connsiteX8" fmla="*/ 2087757 w 4248038"/>
                <a:gd name="connsiteY8" fmla="*/ 116536 h 1573252"/>
                <a:gd name="connsiteX9" fmla="*/ 2140766 w 4248038"/>
                <a:gd name="connsiteY9" fmla="*/ 90031 h 1573252"/>
                <a:gd name="connsiteX10" fmla="*/ 2173455 w 4248038"/>
                <a:gd name="connsiteY10" fmla="*/ 358 h 1573252"/>
                <a:gd name="connsiteX11" fmla="*/ 2286540 w 4248038"/>
                <a:gd name="connsiteY11" fmla="*/ 23770 h 1573252"/>
                <a:gd name="connsiteX12" fmla="*/ 2339549 w 4248038"/>
                <a:gd name="connsiteY12" fmla="*/ 50275 h 1573252"/>
                <a:gd name="connsiteX13" fmla="*/ 2458818 w 4248038"/>
                <a:gd name="connsiteY13" fmla="*/ 76779 h 1573252"/>
                <a:gd name="connsiteX14" fmla="*/ 3479235 w 4248038"/>
                <a:gd name="connsiteY14" fmla="*/ 103284 h 1573252"/>
                <a:gd name="connsiteX15" fmla="*/ 3505740 w 4248038"/>
                <a:gd name="connsiteY15" fmla="*/ 156292 h 1573252"/>
                <a:gd name="connsiteX16" fmla="*/ 3598505 w 4248038"/>
                <a:gd name="connsiteY16" fmla="*/ 196049 h 1573252"/>
                <a:gd name="connsiteX17" fmla="*/ 3678018 w 4248038"/>
                <a:gd name="connsiteY17" fmla="*/ 222553 h 1573252"/>
                <a:gd name="connsiteX18" fmla="*/ 3770783 w 4248038"/>
                <a:gd name="connsiteY18" fmla="*/ 249057 h 1573252"/>
                <a:gd name="connsiteX19" fmla="*/ 3850296 w 4248038"/>
                <a:gd name="connsiteY19" fmla="*/ 381579 h 1573252"/>
                <a:gd name="connsiteX20" fmla="*/ 3916557 w 4248038"/>
                <a:gd name="connsiteY20" fmla="*/ 447840 h 1573252"/>
                <a:gd name="connsiteX21" fmla="*/ 3943062 w 4248038"/>
                <a:gd name="connsiteY21" fmla="*/ 474344 h 1573252"/>
                <a:gd name="connsiteX22" fmla="*/ 4062331 w 4248038"/>
                <a:gd name="connsiteY22" fmla="*/ 567110 h 1573252"/>
                <a:gd name="connsiteX23" fmla="*/ 4115340 w 4248038"/>
                <a:gd name="connsiteY23" fmla="*/ 646623 h 1573252"/>
                <a:gd name="connsiteX24" fmla="*/ 4168349 w 4248038"/>
                <a:gd name="connsiteY24" fmla="*/ 726136 h 1573252"/>
                <a:gd name="connsiteX25" fmla="*/ 4221357 w 4248038"/>
                <a:gd name="connsiteY25" fmla="*/ 752640 h 1573252"/>
                <a:gd name="connsiteX26" fmla="*/ 4247862 w 4248038"/>
                <a:gd name="connsiteY26" fmla="*/ 792397 h 1573252"/>
                <a:gd name="connsiteX27" fmla="*/ 4155096 w 4248038"/>
                <a:gd name="connsiteY27" fmla="*/ 898414 h 1573252"/>
                <a:gd name="connsiteX28" fmla="*/ 4022575 w 4248038"/>
                <a:gd name="connsiteY28" fmla="*/ 1017684 h 1573252"/>
                <a:gd name="connsiteX29" fmla="*/ 3982818 w 4248038"/>
                <a:gd name="connsiteY29" fmla="*/ 1044188 h 1573252"/>
                <a:gd name="connsiteX30" fmla="*/ 3929809 w 4248038"/>
                <a:gd name="connsiteY30" fmla="*/ 1097197 h 1573252"/>
                <a:gd name="connsiteX31" fmla="*/ 3903305 w 4248038"/>
                <a:gd name="connsiteY31" fmla="*/ 1309231 h 1573252"/>
                <a:gd name="connsiteX32" fmla="*/ 3543067 w 4248038"/>
                <a:gd name="connsiteY32" fmla="*/ 1361798 h 1573252"/>
                <a:gd name="connsiteX33" fmla="*/ 3232082 w 4248038"/>
                <a:gd name="connsiteY33" fmla="*/ 1333306 h 1573252"/>
                <a:gd name="connsiteX34" fmla="*/ 2668202 w 4248038"/>
                <a:gd name="connsiteY34" fmla="*/ 1340374 h 1573252"/>
                <a:gd name="connsiteX35" fmla="*/ 2405809 w 4248038"/>
                <a:gd name="connsiteY35" fmla="*/ 1349430 h 1573252"/>
                <a:gd name="connsiteX36" fmla="*/ 1965395 w 4248038"/>
                <a:gd name="connsiteY36" fmla="*/ 1338165 h 1573252"/>
                <a:gd name="connsiteX37" fmla="*/ 1350053 w 4248038"/>
                <a:gd name="connsiteY37" fmla="*/ 1320717 h 1573252"/>
                <a:gd name="connsiteX38" fmla="*/ 928634 w 4248038"/>
                <a:gd name="connsiteY38" fmla="*/ 1292224 h 1573252"/>
                <a:gd name="connsiteX39" fmla="*/ 789044 w 4248038"/>
                <a:gd name="connsiteY39" fmla="*/ 1517953 h 1573252"/>
                <a:gd name="connsiteX40" fmla="*/ 510749 w 4248038"/>
                <a:gd name="connsiteY40" fmla="*/ 1534518 h 1573252"/>
                <a:gd name="connsiteX41" fmla="*/ 542775 w 4248038"/>
                <a:gd name="connsiteY41" fmla="*/ 1308127 h 1573252"/>
                <a:gd name="connsiteX42" fmla="*/ 363429 w 4248038"/>
                <a:gd name="connsiteY42" fmla="*/ 1311440 h 1573252"/>
                <a:gd name="connsiteX43" fmla="*/ 146535 w 4248038"/>
                <a:gd name="connsiteY43" fmla="*/ 1319391 h 1573252"/>
                <a:gd name="connsiteX44" fmla="*/ 7166 w 4248038"/>
                <a:gd name="connsiteY44" fmla="*/ 1136953 h 1573252"/>
                <a:gd name="connsiteX45" fmla="*/ 26161 w 4248038"/>
                <a:gd name="connsiteY45" fmla="*/ 519402 h 157325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631882 w 4248038"/>
                <a:gd name="connsiteY6" fmla="*/ 312752 h 1549482"/>
                <a:gd name="connsiteX7" fmla="*/ 2034749 w 4248038"/>
                <a:gd name="connsiteY7" fmla="*/ 225287 h 1549482"/>
                <a:gd name="connsiteX8" fmla="*/ 2087757 w 4248038"/>
                <a:gd name="connsiteY8" fmla="*/ 92766 h 1549482"/>
                <a:gd name="connsiteX9" fmla="*/ 2140766 w 4248038"/>
                <a:gd name="connsiteY9" fmla="*/ 6626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087757 w 4248038"/>
                <a:gd name="connsiteY8" fmla="*/ 92766 h 1549482"/>
                <a:gd name="connsiteX9" fmla="*/ 2140766 w 4248038"/>
                <a:gd name="connsiteY9" fmla="*/ 6626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69037 w 4248038"/>
                <a:gd name="connsiteY8" fmla="*/ 250246 h 1549482"/>
                <a:gd name="connsiteX9" fmla="*/ 2140766 w 4248038"/>
                <a:gd name="connsiteY9" fmla="*/ 6626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69037 w 4248038"/>
                <a:gd name="connsiteY8" fmla="*/ 250246 h 1549482"/>
                <a:gd name="connsiteX9" fmla="*/ 2171246 w 4248038"/>
                <a:gd name="connsiteY9" fmla="*/ 50822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28397 w 4248038"/>
                <a:gd name="connsiteY8" fmla="*/ 311206 h 1549482"/>
                <a:gd name="connsiteX9" fmla="*/ 2171246 w 4248038"/>
                <a:gd name="connsiteY9" fmla="*/ 50822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1747 h 1549482"/>
                <a:gd name="connsiteX1" fmla="*/ 219201 w 4248038"/>
                <a:gd name="connsiteY1" fmla="*/ 145774 h 1549482"/>
                <a:gd name="connsiteX2" fmla="*/ 515829 w 4248038"/>
                <a:gd name="connsiteY2" fmla="*/ 213802 h 1549482"/>
                <a:gd name="connsiteX3" fmla="*/ 608594 w 4248038"/>
                <a:gd name="connsiteY3" fmla="*/ 481938 h 1549482"/>
                <a:gd name="connsiteX4" fmla="*/ 875404 w 4248038"/>
                <a:gd name="connsiteY4" fmla="*/ 482821 h 1549482"/>
                <a:gd name="connsiteX5" fmla="*/ 1482795 w 4248038"/>
                <a:gd name="connsiteY5" fmla="*/ 476195 h 1549482"/>
                <a:gd name="connsiteX6" fmla="*/ 1713162 w 4248038"/>
                <a:gd name="connsiteY6" fmla="*/ 307672 h 1549482"/>
                <a:gd name="connsiteX7" fmla="*/ 2034749 w 4248038"/>
                <a:gd name="connsiteY7" fmla="*/ 225287 h 1549482"/>
                <a:gd name="connsiteX8" fmla="*/ 2153797 w 4248038"/>
                <a:gd name="connsiteY8" fmla="*/ 265486 h 1549482"/>
                <a:gd name="connsiteX9" fmla="*/ 2171246 w 4248038"/>
                <a:gd name="connsiteY9" fmla="*/ 508221 h 1549482"/>
                <a:gd name="connsiteX10" fmla="*/ 2286540 w 4248038"/>
                <a:gd name="connsiteY10" fmla="*/ 0 h 1549482"/>
                <a:gd name="connsiteX11" fmla="*/ 2339549 w 4248038"/>
                <a:gd name="connsiteY11" fmla="*/ 26505 h 1549482"/>
                <a:gd name="connsiteX12" fmla="*/ 2458818 w 4248038"/>
                <a:gd name="connsiteY12" fmla="*/ 53009 h 1549482"/>
                <a:gd name="connsiteX13" fmla="*/ 3479235 w 4248038"/>
                <a:gd name="connsiteY13" fmla="*/ 79514 h 1549482"/>
                <a:gd name="connsiteX14" fmla="*/ 3505740 w 4248038"/>
                <a:gd name="connsiteY14" fmla="*/ 132522 h 1549482"/>
                <a:gd name="connsiteX15" fmla="*/ 3598505 w 4248038"/>
                <a:gd name="connsiteY15" fmla="*/ 172279 h 1549482"/>
                <a:gd name="connsiteX16" fmla="*/ 3678018 w 4248038"/>
                <a:gd name="connsiteY16" fmla="*/ 198783 h 1549482"/>
                <a:gd name="connsiteX17" fmla="*/ 3770783 w 4248038"/>
                <a:gd name="connsiteY17" fmla="*/ 225287 h 1549482"/>
                <a:gd name="connsiteX18" fmla="*/ 3850296 w 4248038"/>
                <a:gd name="connsiteY18" fmla="*/ 357809 h 1549482"/>
                <a:gd name="connsiteX19" fmla="*/ 3916557 w 4248038"/>
                <a:gd name="connsiteY19" fmla="*/ 424070 h 1549482"/>
                <a:gd name="connsiteX20" fmla="*/ 3943062 w 4248038"/>
                <a:gd name="connsiteY20" fmla="*/ 450574 h 1549482"/>
                <a:gd name="connsiteX21" fmla="*/ 4062331 w 4248038"/>
                <a:gd name="connsiteY21" fmla="*/ 543340 h 1549482"/>
                <a:gd name="connsiteX22" fmla="*/ 4115340 w 4248038"/>
                <a:gd name="connsiteY22" fmla="*/ 622853 h 1549482"/>
                <a:gd name="connsiteX23" fmla="*/ 4168349 w 4248038"/>
                <a:gd name="connsiteY23" fmla="*/ 702366 h 1549482"/>
                <a:gd name="connsiteX24" fmla="*/ 4221357 w 4248038"/>
                <a:gd name="connsiteY24" fmla="*/ 728870 h 1549482"/>
                <a:gd name="connsiteX25" fmla="*/ 4247862 w 4248038"/>
                <a:gd name="connsiteY25" fmla="*/ 768627 h 1549482"/>
                <a:gd name="connsiteX26" fmla="*/ 4155096 w 4248038"/>
                <a:gd name="connsiteY26" fmla="*/ 874644 h 1549482"/>
                <a:gd name="connsiteX27" fmla="*/ 4022575 w 4248038"/>
                <a:gd name="connsiteY27" fmla="*/ 993914 h 1549482"/>
                <a:gd name="connsiteX28" fmla="*/ 3982818 w 4248038"/>
                <a:gd name="connsiteY28" fmla="*/ 1020418 h 1549482"/>
                <a:gd name="connsiteX29" fmla="*/ 3929809 w 4248038"/>
                <a:gd name="connsiteY29" fmla="*/ 1073427 h 1549482"/>
                <a:gd name="connsiteX30" fmla="*/ 3903305 w 4248038"/>
                <a:gd name="connsiteY30" fmla="*/ 1285461 h 1549482"/>
                <a:gd name="connsiteX31" fmla="*/ 3543067 w 4248038"/>
                <a:gd name="connsiteY31" fmla="*/ 1338028 h 1549482"/>
                <a:gd name="connsiteX32" fmla="*/ 3232082 w 4248038"/>
                <a:gd name="connsiteY32" fmla="*/ 1309536 h 1549482"/>
                <a:gd name="connsiteX33" fmla="*/ 2668202 w 4248038"/>
                <a:gd name="connsiteY33" fmla="*/ 1316604 h 1549482"/>
                <a:gd name="connsiteX34" fmla="*/ 2405809 w 4248038"/>
                <a:gd name="connsiteY34" fmla="*/ 1325660 h 1549482"/>
                <a:gd name="connsiteX35" fmla="*/ 1965395 w 4248038"/>
                <a:gd name="connsiteY35" fmla="*/ 1314395 h 1549482"/>
                <a:gd name="connsiteX36" fmla="*/ 1350053 w 4248038"/>
                <a:gd name="connsiteY36" fmla="*/ 1296947 h 1549482"/>
                <a:gd name="connsiteX37" fmla="*/ 928634 w 4248038"/>
                <a:gd name="connsiteY37" fmla="*/ 1268454 h 1549482"/>
                <a:gd name="connsiteX38" fmla="*/ 789044 w 4248038"/>
                <a:gd name="connsiteY38" fmla="*/ 1494183 h 1549482"/>
                <a:gd name="connsiteX39" fmla="*/ 510749 w 4248038"/>
                <a:gd name="connsiteY39" fmla="*/ 1510748 h 1549482"/>
                <a:gd name="connsiteX40" fmla="*/ 542775 w 4248038"/>
                <a:gd name="connsiteY40" fmla="*/ 1284357 h 1549482"/>
                <a:gd name="connsiteX41" fmla="*/ 363429 w 4248038"/>
                <a:gd name="connsiteY41" fmla="*/ 1287670 h 1549482"/>
                <a:gd name="connsiteX42" fmla="*/ 146535 w 4248038"/>
                <a:gd name="connsiteY42" fmla="*/ 1295621 h 1549482"/>
                <a:gd name="connsiteX43" fmla="*/ 7166 w 4248038"/>
                <a:gd name="connsiteY43" fmla="*/ 1113183 h 1549482"/>
                <a:gd name="connsiteX44" fmla="*/ 26161 w 4248038"/>
                <a:gd name="connsiteY44" fmla="*/ 495632 h 1549482"/>
                <a:gd name="connsiteX0" fmla="*/ 59291 w 4248038"/>
                <a:gd name="connsiteY0" fmla="*/ 333543 h 1551278"/>
                <a:gd name="connsiteX1" fmla="*/ 219201 w 4248038"/>
                <a:gd name="connsiteY1" fmla="*/ 147570 h 1551278"/>
                <a:gd name="connsiteX2" fmla="*/ 515829 w 4248038"/>
                <a:gd name="connsiteY2" fmla="*/ 215598 h 1551278"/>
                <a:gd name="connsiteX3" fmla="*/ 608594 w 4248038"/>
                <a:gd name="connsiteY3" fmla="*/ 483734 h 1551278"/>
                <a:gd name="connsiteX4" fmla="*/ 875404 w 4248038"/>
                <a:gd name="connsiteY4" fmla="*/ 484617 h 1551278"/>
                <a:gd name="connsiteX5" fmla="*/ 1482795 w 4248038"/>
                <a:gd name="connsiteY5" fmla="*/ 477991 h 1551278"/>
                <a:gd name="connsiteX6" fmla="*/ 1713162 w 4248038"/>
                <a:gd name="connsiteY6" fmla="*/ 309468 h 1551278"/>
                <a:gd name="connsiteX7" fmla="*/ 2034749 w 4248038"/>
                <a:gd name="connsiteY7" fmla="*/ 227083 h 1551278"/>
                <a:gd name="connsiteX8" fmla="*/ 2153797 w 4248038"/>
                <a:gd name="connsiteY8" fmla="*/ 267282 h 1551278"/>
                <a:gd name="connsiteX9" fmla="*/ 2171246 w 4248038"/>
                <a:gd name="connsiteY9" fmla="*/ 510017 h 1551278"/>
                <a:gd name="connsiteX10" fmla="*/ 2339549 w 4248038"/>
                <a:gd name="connsiteY10" fmla="*/ 28301 h 1551278"/>
                <a:gd name="connsiteX11" fmla="*/ 2458818 w 4248038"/>
                <a:gd name="connsiteY11" fmla="*/ 54805 h 1551278"/>
                <a:gd name="connsiteX12" fmla="*/ 3479235 w 4248038"/>
                <a:gd name="connsiteY12" fmla="*/ 81310 h 1551278"/>
                <a:gd name="connsiteX13" fmla="*/ 3505740 w 4248038"/>
                <a:gd name="connsiteY13" fmla="*/ 134318 h 1551278"/>
                <a:gd name="connsiteX14" fmla="*/ 3598505 w 4248038"/>
                <a:gd name="connsiteY14" fmla="*/ 174075 h 1551278"/>
                <a:gd name="connsiteX15" fmla="*/ 3678018 w 4248038"/>
                <a:gd name="connsiteY15" fmla="*/ 200579 h 1551278"/>
                <a:gd name="connsiteX16" fmla="*/ 3770783 w 4248038"/>
                <a:gd name="connsiteY16" fmla="*/ 227083 h 1551278"/>
                <a:gd name="connsiteX17" fmla="*/ 3850296 w 4248038"/>
                <a:gd name="connsiteY17" fmla="*/ 359605 h 1551278"/>
                <a:gd name="connsiteX18" fmla="*/ 3916557 w 4248038"/>
                <a:gd name="connsiteY18" fmla="*/ 425866 h 1551278"/>
                <a:gd name="connsiteX19" fmla="*/ 3943062 w 4248038"/>
                <a:gd name="connsiteY19" fmla="*/ 452370 h 1551278"/>
                <a:gd name="connsiteX20" fmla="*/ 4062331 w 4248038"/>
                <a:gd name="connsiteY20" fmla="*/ 545136 h 1551278"/>
                <a:gd name="connsiteX21" fmla="*/ 4115340 w 4248038"/>
                <a:gd name="connsiteY21" fmla="*/ 624649 h 1551278"/>
                <a:gd name="connsiteX22" fmla="*/ 4168349 w 4248038"/>
                <a:gd name="connsiteY22" fmla="*/ 704162 h 1551278"/>
                <a:gd name="connsiteX23" fmla="*/ 4221357 w 4248038"/>
                <a:gd name="connsiteY23" fmla="*/ 730666 h 1551278"/>
                <a:gd name="connsiteX24" fmla="*/ 4247862 w 4248038"/>
                <a:gd name="connsiteY24" fmla="*/ 770423 h 1551278"/>
                <a:gd name="connsiteX25" fmla="*/ 4155096 w 4248038"/>
                <a:gd name="connsiteY25" fmla="*/ 876440 h 1551278"/>
                <a:gd name="connsiteX26" fmla="*/ 4022575 w 4248038"/>
                <a:gd name="connsiteY26" fmla="*/ 995710 h 1551278"/>
                <a:gd name="connsiteX27" fmla="*/ 3982818 w 4248038"/>
                <a:gd name="connsiteY27" fmla="*/ 1022214 h 1551278"/>
                <a:gd name="connsiteX28" fmla="*/ 3929809 w 4248038"/>
                <a:gd name="connsiteY28" fmla="*/ 1075223 h 1551278"/>
                <a:gd name="connsiteX29" fmla="*/ 3903305 w 4248038"/>
                <a:gd name="connsiteY29" fmla="*/ 1287257 h 1551278"/>
                <a:gd name="connsiteX30" fmla="*/ 3543067 w 4248038"/>
                <a:gd name="connsiteY30" fmla="*/ 1339824 h 1551278"/>
                <a:gd name="connsiteX31" fmla="*/ 3232082 w 4248038"/>
                <a:gd name="connsiteY31" fmla="*/ 1311332 h 1551278"/>
                <a:gd name="connsiteX32" fmla="*/ 2668202 w 4248038"/>
                <a:gd name="connsiteY32" fmla="*/ 1318400 h 1551278"/>
                <a:gd name="connsiteX33" fmla="*/ 2405809 w 4248038"/>
                <a:gd name="connsiteY33" fmla="*/ 1327456 h 1551278"/>
                <a:gd name="connsiteX34" fmla="*/ 1965395 w 4248038"/>
                <a:gd name="connsiteY34" fmla="*/ 1316191 h 1551278"/>
                <a:gd name="connsiteX35" fmla="*/ 1350053 w 4248038"/>
                <a:gd name="connsiteY35" fmla="*/ 1298743 h 1551278"/>
                <a:gd name="connsiteX36" fmla="*/ 928634 w 4248038"/>
                <a:gd name="connsiteY36" fmla="*/ 1270250 h 1551278"/>
                <a:gd name="connsiteX37" fmla="*/ 789044 w 4248038"/>
                <a:gd name="connsiteY37" fmla="*/ 1495979 h 1551278"/>
                <a:gd name="connsiteX38" fmla="*/ 510749 w 4248038"/>
                <a:gd name="connsiteY38" fmla="*/ 1512544 h 1551278"/>
                <a:gd name="connsiteX39" fmla="*/ 542775 w 4248038"/>
                <a:gd name="connsiteY39" fmla="*/ 1286153 h 1551278"/>
                <a:gd name="connsiteX40" fmla="*/ 363429 w 4248038"/>
                <a:gd name="connsiteY40" fmla="*/ 1289466 h 1551278"/>
                <a:gd name="connsiteX41" fmla="*/ 146535 w 4248038"/>
                <a:gd name="connsiteY41" fmla="*/ 1297417 h 1551278"/>
                <a:gd name="connsiteX42" fmla="*/ 7166 w 4248038"/>
                <a:gd name="connsiteY42" fmla="*/ 1114979 h 1551278"/>
                <a:gd name="connsiteX43" fmla="*/ 26161 w 4248038"/>
                <a:gd name="connsiteY43" fmla="*/ 497428 h 1551278"/>
                <a:gd name="connsiteX0" fmla="*/ 59291 w 4248038"/>
                <a:gd name="connsiteY0" fmla="*/ 303026 h 1520761"/>
                <a:gd name="connsiteX1" fmla="*/ 219201 w 4248038"/>
                <a:gd name="connsiteY1" fmla="*/ 117053 h 1520761"/>
                <a:gd name="connsiteX2" fmla="*/ 515829 w 4248038"/>
                <a:gd name="connsiteY2" fmla="*/ 185081 h 1520761"/>
                <a:gd name="connsiteX3" fmla="*/ 608594 w 4248038"/>
                <a:gd name="connsiteY3" fmla="*/ 453217 h 1520761"/>
                <a:gd name="connsiteX4" fmla="*/ 875404 w 4248038"/>
                <a:gd name="connsiteY4" fmla="*/ 454100 h 1520761"/>
                <a:gd name="connsiteX5" fmla="*/ 1482795 w 4248038"/>
                <a:gd name="connsiteY5" fmla="*/ 447474 h 1520761"/>
                <a:gd name="connsiteX6" fmla="*/ 1713162 w 4248038"/>
                <a:gd name="connsiteY6" fmla="*/ 278951 h 1520761"/>
                <a:gd name="connsiteX7" fmla="*/ 2034749 w 4248038"/>
                <a:gd name="connsiteY7" fmla="*/ 196566 h 1520761"/>
                <a:gd name="connsiteX8" fmla="*/ 2153797 w 4248038"/>
                <a:gd name="connsiteY8" fmla="*/ 236765 h 1520761"/>
                <a:gd name="connsiteX9" fmla="*/ 2171246 w 4248038"/>
                <a:gd name="connsiteY9" fmla="*/ 479500 h 1520761"/>
                <a:gd name="connsiteX10" fmla="*/ 2456389 w 4248038"/>
                <a:gd name="connsiteY10" fmla="*/ 434664 h 1520761"/>
                <a:gd name="connsiteX11" fmla="*/ 2458818 w 4248038"/>
                <a:gd name="connsiteY11" fmla="*/ 24288 h 1520761"/>
                <a:gd name="connsiteX12" fmla="*/ 3479235 w 4248038"/>
                <a:gd name="connsiteY12" fmla="*/ 50793 h 1520761"/>
                <a:gd name="connsiteX13" fmla="*/ 3505740 w 4248038"/>
                <a:gd name="connsiteY13" fmla="*/ 103801 h 1520761"/>
                <a:gd name="connsiteX14" fmla="*/ 3598505 w 4248038"/>
                <a:gd name="connsiteY14" fmla="*/ 143558 h 1520761"/>
                <a:gd name="connsiteX15" fmla="*/ 3678018 w 4248038"/>
                <a:gd name="connsiteY15" fmla="*/ 170062 h 1520761"/>
                <a:gd name="connsiteX16" fmla="*/ 3770783 w 4248038"/>
                <a:gd name="connsiteY16" fmla="*/ 196566 h 1520761"/>
                <a:gd name="connsiteX17" fmla="*/ 3850296 w 4248038"/>
                <a:gd name="connsiteY17" fmla="*/ 329088 h 1520761"/>
                <a:gd name="connsiteX18" fmla="*/ 3916557 w 4248038"/>
                <a:gd name="connsiteY18" fmla="*/ 395349 h 1520761"/>
                <a:gd name="connsiteX19" fmla="*/ 3943062 w 4248038"/>
                <a:gd name="connsiteY19" fmla="*/ 421853 h 1520761"/>
                <a:gd name="connsiteX20" fmla="*/ 4062331 w 4248038"/>
                <a:gd name="connsiteY20" fmla="*/ 514619 h 1520761"/>
                <a:gd name="connsiteX21" fmla="*/ 4115340 w 4248038"/>
                <a:gd name="connsiteY21" fmla="*/ 594132 h 1520761"/>
                <a:gd name="connsiteX22" fmla="*/ 4168349 w 4248038"/>
                <a:gd name="connsiteY22" fmla="*/ 673645 h 1520761"/>
                <a:gd name="connsiteX23" fmla="*/ 4221357 w 4248038"/>
                <a:gd name="connsiteY23" fmla="*/ 700149 h 1520761"/>
                <a:gd name="connsiteX24" fmla="*/ 4247862 w 4248038"/>
                <a:gd name="connsiteY24" fmla="*/ 739906 h 1520761"/>
                <a:gd name="connsiteX25" fmla="*/ 4155096 w 4248038"/>
                <a:gd name="connsiteY25" fmla="*/ 845923 h 1520761"/>
                <a:gd name="connsiteX26" fmla="*/ 4022575 w 4248038"/>
                <a:gd name="connsiteY26" fmla="*/ 965193 h 1520761"/>
                <a:gd name="connsiteX27" fmla="*/ 3982818 w 4248038"/>
                <a:gd name="connsiteY27" fmla="*/ 991697 h 1520761"/>
                <a:gd name="connsiteX28" fmla="*/ 3929809 w 4248038"/>
                <a:gd name="connsiteY28" fmla="*/ 1044706 h 1520761"/>
                <a:gd name="connsiteX29" fmla="*/ 3903305 w 4248038"/>
                <a:gd name="connsiteY29" fmla="*/ 1256740 h 1520761"/>
                <a:gd name="connsiteX30" fmla="*/ 3543067 w 4248038"/>
                <a:gd name="connsiteY30" fmla="*/ 1309307 h 1520761"/>
                <a:gd name="connsiteX31" fmla="*/ 3232082 w 4248038"/>
                <a:gd name="connsiteY31" fmla="*/ 1280815 h 1520761"/>
                <a:gd name="connsiteX32" fmla="*/ 2668202 w 4248038"/>
                <a:gd name="connsiteY32" fmla="*/ 1287883 h 1520761"/>
                <a:gd name="connsiteX33" fmla="*/ 2405809 w 4248038"/>
                <a:gd name="connsiteY33" fmla="*/ 1296939 h 1520761"/>
                <a:gd name="connsiteX34" fmla="*/ 1965395 w 4248038"/>
                <a:gd name="connsiteY34" fmla="*/ 1285674 h 1520761"/>
                <a:gd name="connsiteX35" fmla="*/ 1350053 w 4248038"/>
                <a:gd name="connsiteY35" fmla="*/ 1268226 h 1520761"/>
                <a:gd name="connsiteX36" fmla="*/ 928634 w 4248038"/>
                <a:gd name="connsiteY36" fmla="*/ 1239733 h 1520761"/>
                <a:gd name="connsiteX37" fmla="*/ 789044 w 4248038"/>
                <a:gd name="connsiteY37" fmla="*/ 1465462 h 1520761"/>
                <a:gd name="connsiteX38" fmla="*/ 510749 w 4248038"/>
                <a:gd name="connsiteY38" fmla="*/ 1482027 h 1520761"/>
                <a:gd name="connsiteX39" fmla="*/ 542775 w 4248038"/>
                <a:gd name="connsiteY39" fmla="*/ 1255636 h 1520761"/>
                <a:gd name="connsiteX40" fmla="*/ 363429 w 4248038"/>
                <a:gd name="connsiteY40" fmla="*/ 1258949 h 1520761"/>
                <a:gd name="connsiteX41" fmla="*/ 146535 w 4248038"/>
                <a:gd name="connsiteY41" fmla="*/ 1266900 h 1520761"/>
                <a:gd name="connsiteX42" fmla="*/ 7166 w 4248038"/>
                <a:gd name="connsiteY42" fmla="*/ 1084462 h 1520761"/>
                <a:gd name="connsiteX43" fmla="*/ 26161 w 4248038"/>
                <a:gd name="connsiteY43" fmla="*/ 466911 h 1520761"/>
                <a:gd name="connsiteX0" fmla="*/ 59291 w 4248038"/>
                <a:gd name="connsiteY0" fmla="*/ 252403 h 1470138"/>
                <a:gd name="connsiteX1" fmla="*/ 219201 w 4248038"/>
                <a:gd name="connsiteY1" fmla="*/ 66430 h 1470138"/>
                <a:gd name="connsiteX2" fmla="*/ 515829 w 4248038"/>
                <a:gd name="connsiteY2" fmla="*/ 134458 h 1470138"/>
                <a:gd name="connsiteX3" fmla="*/ 608594 w 4248038"/>
                <a:gd name="connsiteY3" fmla="*/ 402594 h 1470138"/>
                <a:gd name="connsiteX4" fmla="*/ 875404 w 4248038"/>
                <a:gd name="connsiteY4" fmla="*/ 403477 h 1470138"/>
                <a:gd name="connsiteX5" fmla="*/ 1482795 w 4248038"/>
                <a:gd name="connsiteY5" fmla="*/ 396851 h 1470138"/>
                <a:gd name="connsiteX6" fmla="*/ 1713162 w 4248038"/>
                <a:gd name="connsiteY6" fmla="*/ 228328 h 1470138"/>
                <a:gd name="connsiteX7" fmla="*/ 2034749 w 4248038"/>
                <a:gd name="connsiteY7" fmla="*/ 145943 h 1470138"/>
                <a:gd name="connsiteX8" fmla="*/ 2153797 w 4248038"/>
                <a:gd name="connsiteY8" fmla="*/ 186142 h 1470138"/>
                <a:gd name="connsiteX9" fmla="*/ 2171246 w 4248038"/>
                <a:gd name="connsiteY9" fmla="*/ 428877 h 1470138"/>
                <a:gd name="connsiteX10" fmla="*/ 2456389 w 4248038"/>
                <a:gd name="connsiteY10" fmla="*/ 384041 h 1470138"/>
                <a:gd name="connsiteX11" fmla="*/ 3164938 w 4248038"/>
                <a:gd name="connsiteY11" fmla="*/ 395305 h 1470138"/>
                <a:gd name="connsiteX12" fmla="*/ 3479235 w 4248038"/>
                <a:gd name="connsiteY12" fmla="*/ 170 h 1470138"/>
                <a:gd name="connsiteX13" fmla="*/ 3505740 w 4248038"/>
                <a:gd name="connsiteY13" fmla="*/ 53178 h 1470138"/>
                <a:gd name="connsiteX14" fmla="*/ 3598505 w 4248038"/>
                <a:gd name="connsiteY14" fmla="*/ 92935 h 1470138"/>
                <a:gd name="connsiteX15" fmla="*/ 3678018 w 4248038"/>
                <a:gd name="connsiteY15" fmla="*/ 119439 h 1470138"/>
                <a:gd name="connsiteX16" fmla="*/ 3770783 w 4248038"/>
                <a:gd name="connsiteY16" fmla="*/ 145943 h 1470138"/>
                <a:gd name="connsiteX17" fmla="*/ 3850296 w 4248038"/>
                <a:gd name="connsiteY17" fmla="*/ 278465 h 1470138"/>
                <a:gd name="connsiteX18" fmla="*/ 3916557 w 4248038"/>
                <a:gd name="connsiteY18" fmla="*/ 344726 h 1470138"/>
                <a:gd name="connsiteX19" fmla="*/ 3943062 w 4248038"/>
                <a:gd name="connsiteY19" fmla="*/ 371230 h 1470138"/>
                <a:gd name="connsiteX20" fmla="*/ 4062331 w 4248038"/>
                <a:gd name="connsiteY20" fmla="*/ 463996 h 1470138"/>
                <a:gd name="connsiteX21" fmla="*/ 4115340 w 4248038"/>
                <a:gd name="connsiteY21" fmla="*/ 543509 h 1470138"/>
                <a:gd name="connsiteX22" fmla="*/ 4168349 w 4248038"/>
                <a:gd name="connsiteY22" fmla="*/ 623022 h 1470138"/>
                <a:gd name="connsiteX23" fmla="*/ 4221357 w 4248038"/>
                <a:gd name="connsiteY23" fmla="*/ 649526 h 1470138"/>
                <a:gd name="connsiteX24" fmla="*/ 4247862 w 4248038"/>
                <a:gd name="connsiteY24" fmla="*/ 689283 h 1470138"/>
                <a:gd name="connsiteX25" fmla="*/ 4155096 w 4248038"/>
                <a:gd name="connsiteY25" fmla="*/ 795300 h 1470138"/>
                <a:gd name="connsiteX26" fmla="*/ 4022575 w 4248038"/>
                <a:gd name="connsiteY26" fmla="*/ 914570 h 1470138"/>
                <a:gd name="connsiteX27" fmla="*/ 3982818 w 4248038"/>
                <a:gd name="connsiteY27" fmla="*/ 941074 h 1470138"/>
                <a:gd name="connsiteX28" fmla="*/ 3929809 w 4248038"/>
                <a:gd name="connsiteY28" fmla="*/ 994083 h 1470138"/>
                <a:gd name="connsiteX29" fmla="*/ 3903305 w 4248038"/>
                <a:gd name="connsiteY29" fmla="*/ 1206117 h 1470138"/>
                <a:gd name="connsiteX30" fmla="*/ 3543067 w 4248038"/>
                <a:gd name="connsiteY30" fmla="*/ 1258684 h 1470138"/>
                <a:gd name="connsiteX31" fmla="*/ 3232082 w 4248038"/>
                <a:gd name="connsiteY31" fmla="*/ 1230192 h 1470138"/>
                <a:gd name="connsiteX32" fmla="*/ 2668202 w 4248038"/>
                <a:gd name="connsiteY32" fmla="*/ 1237260 h 1470138"/>
                <a:gd name="connsiteX33" fmla="*/ 2405809 w 4248038"/>
                <a:gd name="connsiteY33" fmla="*/ 1246316 h 1470138"/>
                <a:gd name="connsiteX34" fmla="*/ 1965395 w 4248038"/>
                <a:gd name="connsiteY34" fmla="*/ 1235051 h 1470138"/>
                <a:gd name="connsiteX35" fmla="*/ 1350053 w 4248038"/>
                <a:gd name="connsiteY35" fmla="*/ 1217603 h 1470138"/>
                <a:gd name="connsiteX36" fmla="*/ 928634 w 4248038"/>
                <a:gd name="connsiteY36" fmla="*/ 1189110 h 1470138"/>
                <a:gd name="connsiteX37" fmla="*/ 789044 w 4248038"/>
                <a:gd name="connsiteY37" fmla="*/ 1414839 h 1470138"/>
                <a:gd name="connsiteX38" fmla="*/ 510749 w 4248038"/>
                <a:gd name="connsiteY38" fmla="*/ 1431404 h 1470138"/>
                <a:gd name="connsiteX39" fmla="*/ 542775 w 4248038"/>
                <a:gd name="connsiteY39" fmla="*/ 1205013 h 1470138"/>
                <a:gd name="connsiteX40" fmla="*/ 363429 w 4248038"/>
                <a:gd name="connsiteY40" fmla="*/ 1208326 h 1470138"/>
                <a:gd name="connsiteX41" fmla="*/ 146535 w 4248038"/>
                <a:gd name="connsiteY41" fmla="*/ 1216277 h 1470138"/>
                <a:gd name="connsiteX42" fmla="*/ 7166 w 4248038"/>
                <a:gd name="connsiteY42" fmla="*/ 1033839 h 1470138"/>
                <a:gd name="connsiteX43" fmla="*/ 26161 w 4248038"/>
                <a:gd name="connsiteY43" fmla="*/ 416288 h 1470138"/>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71246 w 4248038"/>
                <a:gd name="connsiteY9" fmla="*/ 42888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82818 w 4248038"/>
                <a:gd name="connsiteY27" fmla="*/ 941077 h 1470141"/>
                <a:gd name="connsiteX28" fmla="*/ 3929809 w 4248038"/>
                <a:gd name="connsiteY28" fmla="*/ 994086 h 1470141"/>
                <a:gd name="connsiteX29" fmla="*/ 3903305 w 4248038"/>
                <a:gd name="connsiteY29" fmla="*/ 1206120 h 1470141"/>
                <a:gd name="connsiteX30" fmla="*/ 3543067 w 4248038"/>
                <a:gd name="connsiteY30" fmla="*/ 1258687 h 1470141"/>
                <a:gd name="connsiteX31" fmla="*/ 3232082 w 4248038"/>
                <a:gd name="connsiteY31" fmla="*/ 1230195 h 1470141"/>
                <a:gd name="connsiteX32" fmla="*/ 2668202 w 4248038"/>
                <a:gd name="connsiteY32" fmla="*/ 1237263 h 1470141"/>
                <a:gd name="connsiteX33" fmla="*/ 2405809 w 4248038"/>
                <a:gd name="connsiteY33" fmla="*/ 1246319 h 1470141"/>
                <a:gd name="connsiteX34" fmla="*/ 1965395 w 4248038"/>
                <a:gd name="connsiteY34" fmla="*/ 1235054 h 1470141"/>
                <a:gd name="connsiteX35" fmla="*/ 1350053 w 4248038"/>
                <a:gd name="connsiteY35" fmla="*/ 1217606 h 1470141"/>
                <a:gd name="connsiteX36" fmla="*/ 928634 w 4248038"/>
                <a:gd name="connsiteY36" fmla="*/ 1189113 h 1470141"/>
                <a:gd name="connsiteX37" fmla="*/ 789044 w 4248038"/>
                <a:gd name="connsiteY37" fmla="*/ 1414842 h 1470141"/>
                <a:gd name="connsiteX38" fmla="*/ 510749 w 4248038"/>
                <a:gd name="connsiteY38" fmla="*/ 1431407 h 1470141"/>
                <a:gd name="connsiteX39" fmla="*/ 542775 w 4248038"/>
                <a:gd name="connsiteY39" fmla="*/ 1205016 h 1470141"/>
                <a:gd name="connsiteX40" fmla="*/ 363429 w 4248038"/>
                <a:gd name="connsiteY40" fmla="*/ 1208329 h 1470141"/>
                <a:gd name="connsiteX41" fmla="*/ 146535 w 4248038"/>
                <a:gd name="connsiteY41" fmla="*/ 1216280 h 1470141"/>
                <a:gd name="connsiteX42" fmla="*/ 7166 w 4248038"/>
                <a:gd name="connsiteY42" fmla="*/ 1033842 h 1470141"/>
                <a:gd name="connsiteX43" fmla="*/ 26161 w 4248038"/>
                <a:gd name="connsiteY43"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4022575 w 4248038"/>
                <a:gd name="connsiteY26" fmla="*/ 914573 h 1470141"/>
                <a:gd name="connsiteX27" fmla="*/ 3929809 w 4248038"/>
                <a:gd name="connsiteY27" fmla="*/ 994086 h 1470141"/>
                <a:gd name="connsiteX28" fmla="*/ 3903305 w 4248038"/>
                <a:gd name="connsiteY28" fmla="*/ 1206120 h 1470141"/>
                <a:gd name="connsiteX29" fmla="*/ 3543067 w 4248038"/>
                <a:gd name="connsiteY29" fmla="*/ 1258687 h 1470141"/>
                <a:gd name="connsiteX30" fmla="*/ 3232082 w 4248038"/>
                <a:gd name="connsiteY30" fmla="*/ 1230195 h 1470141"/>
                <a:gd name="connsiteX31" fmla="*/ 2668202 w 4248038"/>
                <a:gd name="connsiteY31" fmla="*/ 1237263 h 1470141"/>
                <a:gd name="connsiteX32" fmla="*/ 2405809 w 4248038"/>
                <a:gd name="connsiteY32" fmla="*/ 1246319 h 1470141"/>
                <a:gd name="connsiteX33" fmla="*/ 1965395 w 4248038"/>
                <a:gd name="connsiteY33" fmla="*/ 1235054 h 1470141"/>
                <a:gd name="connsiteX34" fmla="*/ 1350053 w 4248038"/>
                <a:gd name="connsiteY34" fmla="*/ 1217606 h 1470141"/>
                <a:gd name="connsiteX35" fmla="*/ 928634 w 4248038"/>
                <a:gd name="connsiteY35" fmla="*/ 1189113 h 1470141"/>
                <a:gd name="connsiteX36" fmla="*/ 789044 w 4248038"/>
                <a:gd name="connsiteY36" fmla="*/ 1414842 h 1470141"/>
                <a:gd name="connsiteX37" fmla="*/ 510749 w 4248038"/>
                <a:gd name="connsiteY37" fmla="*/ 1431407 h 1470141"/>
                <a:gd name="connsiteX38" fmla="*/ 542775 w 4248038"/>
                <a:gd name="connsiteY38" fmla="*/ 1205016 h 1470141"/>
                <a:gd name="connsiteX39" fmla="*/ 363429 w 4248038"/>
                <a:gd name="connsiteY39" fmla="*/ 1208329 h 1470141"/>
                <a:gd name="connsiteX40" fmla="*/ 146535 w 4248038"/>
                <a:gd name="connsiteY40" fmla="*/ 1216280 h 1470141"/>
                <a:gd name="connsiteX41" fmla="*/ 7166 w 4248038"/>
                <a:gd name="connsiteY41" fmla="*/ 1033842 h 1470141"/>
                <a:gd name="connsiteX42" fmla="*/ 26161 w 4248038"/>
                <a:gd name="connsiteY42"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3929809 w 4248038"/>
                <a:gd name="connsiteY26" fmla="*/ 994086 h 1470141"/>
                <a:gd name="connsiteX27" fmla="*/ 3903305 w 4248038"/>
                <a:gd name="connsiteY27" fmla="*/ 1206120 h 1470141"/>
                <a:gd name="connsiteX28" fmla="*/ 3543067 w 4248038"/>
                <a:gd name="connsiteY28" fmla="*/ 1258687 h 1470141"/>
                <a:gd name="connsiteX29" fmla="*/ 3232082 w 4248038"/>
                <a:gd name="connsiteY29" fmla="*/ 1230195 h 1470141"/>
                <a:gd name="connsiteX30" fmla="*/ 2668202 w 4248038"/>
                <a:gd name="connsiteY30" fmla="*/ 1237263 h 1470141"/>
                <a:gd name="connsiteX31" fmla="*/ 2405809 w 4248038"/>
                <a:gd name="connsiteY31" fmla="*/ 1246319 h 1470141"/>
                <a:gd name="connsiteX32" fmla="*/ 1965395 w 4248038"/>
                <a:gd name="connsiteY32" fmla="*/ 1235054 h 1470141"/>
                <a:gd name="connsiteX33" fmla="*/ 1350053 w 4248038"/>
                <a:gd name="connsiteY33" fmla="*/ 1217606 h 1470141"/>
                <a:gd name="connsiteX34" fmla="*/ 928634 w 4248038"/>
                <a:gd name="connsiteY34" fmla="*/ 1189113 h 1470141"/>
                <a:gd name="connsiteX35" fmla="*/ 789044 w 4248038"/>
                <a:gd name="connsiteY35" fmla="*/ 1414842 h 1470141"/>
                <a:gd name="connsiteX36" fmla="*/ 510749 w 4248038"/>
                <a:gd name="connsiteY36" fmla="*/ 1431407 h 1470141"/>
                <a:gd name="connsiteX37" fmla="*/ 542775 w 4248038"/>
                <a:gd name="connsiteY37" fmla="*/ 1205016 h 1470141"/>
                <a:gd name="connsiteX38" fmla="*/ 363429 w 4248038"/>
                <a:gd name="connsiteY38" fmla="*/ 1208329 h 1470141"/>
                <a:gd name="connsiteX39" fmla="*/ 146535 w 4248038"/>
                <a:gd name="connsiteY39" fmla="*/ 1216280 h 1470141"/>
                <a:gd name="connsiteX40" fmla="*/ 7166 w 4248038"/>
                <a:gd name="connsiteY40" fmla="*/ 1033842 h 1470141"/>
                <a:gd name="connsiteX41" fmla="*/ 26161 w 4248038"/>
                <a:gd name="connsiteY41" fmla="*/ 416291 h 1470141"/>
                <a:gd name="connsiteX0" fmla="*/ 59291 w 4248038"/>
                <a:gd name="connsiteY0" fmla="*/ 252406 h 1470141"/>
                <a:gd name="connsiteX1" fmla="*/ 219201 w 4248038"/>
                <a:gd name="connsiteY1" fmla="*/ 66433 h 1470141"/>
                <a:gd name="connsiteX2" fmla="*/ 515829 w 4248038"/>
                <a:gd name="connsiteY2" fmla="*/ 134461 h 1470141"/>
                <a:gd name="connsiteX3" fmla="*/ 608594 w 4248038"/>
                <a:gd name="connsiteY3" fmla="*/ 402597 h 1470141"/>
                <a:gd name="connsiteX4" fmla="*/ 875404 w 4248038"/>
                <a:gd name="connsiteY4" fmla="*/ 403480 h 1470141"/>
                <a:gd name="connsiteX5" fmla="*/ 1482795 w 4248038"/>
                <a:gd name="connsiteY5" fmla="*/ 396854 h 1470141"/>
                <a:gd name="connsiteX6" fmla="*/ 1713162 w 4248038"/>
                <a:gd name="connsiteY6" fmla="*/ 228331 h 1470141"/>
                <a:gd name="connsiteX7" fmla="*/ 2034749 w 4248038"/>
                <a:gd name="connsiteY7" fmla="*/ 145946 h 1470141"/>
                <a:gd name="connsiteX8" fmla="*/ 2153797 w 4248038"/>
                <a:gd name="connsiteY8" fmla="*/ 186145 h 1470141"/>
                <a:gd name="connsiteX9" fmla="*/ 2181406 w 4248038"/>
                <a:gd name="connsiteY9" fmla="*/ 383160 h 1470141"/>
                <a:gd name="connsiteX10" fmla="*/ 2466549 w 4248038"/>
                <a:gd name="connsiteY10" fmla="*/ 434844 h 1470141"/>
                <a:gd name="connsiteX11" fmla="*/ 3164938 w 4248038"/>
                <a:gd name="connsiteY11" fmla="*/ 395308 h 1470141"/>
                <a:gd name="connsiteX12" fmla="*/ 3479235 w 4248038"/>
                <a:gd name="connsiteY12" fmla="*/ 173 h 1470141"/>
                <a:gd name="connsiteX13" fmla="*/ 3505740 w 4248038"/>
                <a:gd name="connsiteY13" fmla="*/ 53181 h 1470141"/>
                <a:gd name="connsiteX14" fmla="*/ 3598505 w 4248038"/>
                <a:gd name="connsiteY14" fmla="*/ 92938 h 1470141"/>
                <a:gd name="connsiteX15" fmla="*/ 3678018 w 4248038"/>
                <a:gd name="connsiteY15" fmla="*/ 119442 h 1470141"/>
                <a:gd name="connsiteX16" fmla="*/ 3770783 w 4248038"/>
                <a:gd name="connsiteY16" fmla="*/ 145946 h 1470141"/>
                <a:gd name="connsiteX17" fmla="*/ 3850296 w 4248038"/>
                <a:gd name="connsiteY17" fmla="*/ 278468 h 1470141"/>
                <a:gd name="connsiteX18" fmla="*/ 3916557 w 4248038"/>
                <a:gd name="connsiteY18" fmla="*/ 344729 h 1470141"/>
                <a:gd name="connsiteX19" fmla="*/ 3943062 w 4248038"/>
                <a:gd name="connsiteY19" fmla="*/ 371233 h 1470141"/>
                <a:gd name="connsiteX20" fmla="*/ 4062331 w 4248038"/>
                <a:gd name="connsiteY20" fmla="*/ 463999 h 1470141"/>
                <a:gd name="connsiteX21" fmla="*/ 4115340 w 4248038"/>
                <a:gd name="connsiteY21" fmla="*/ 543512 h 1470141"/>
                <a:gd name="connsiteX22" fmla="*/ 4168349 w 4248038"/>
                <a:gd name="connsiteY22" fmla="*/ 623025 h 1470141"/>
                <a:gd name="connsiteX23" fmla="*/ 4221357 w 4248038"/>
                <a:gd name="connsiteY23" fmla="*/ 649529 h 1470141"/>
                <a:gd name="connsiteX24" fmla="*/ 4247862 w 4248038"/>
                <a:gd name="connsiteY24" fmla="*/ 689286 h 1470141"/>
                <a:gd name="connsiteX25" fmla="*/ 4155096 w 4248038"/>
                <a:gd name="connsiteY25" fmla="*/ 795303 h 1470141"/>
                <a:gd name="connsiteX26" fmla="*/ 3990769 w 4248038"/>
                <a:gd name="connsiteY26" fmla="*/ 994086 h 1470141"/>
                <a:gd name="connsiteX27" fmla="*/ 3903305 w 4248038"/>
                <a:gd name="connsiteY27" fmla="*/ 1206120 h 1470141"/>
                <a:gd name="connsiteX28" fmla="*/ 3543067 w 4248038"/>
                <a:gd name="connsiteY28" fmla="*/ 1258687 h 1470141"/>
                <a:gd name="connsiteX29" fmla="*/ 3232082 w 4248038"/>
                <a:gd name="connsiteY29" fmla="*/ 1230195 h 1470141"/>
                <a:gd name="connsiteX30" fmla="*/ 2668202 w 4248038"/>
                <a:gd name="connsiteY30" fmla="*/ 1237263 h 1470141"/>
                <a:gd name="connsiteX31" fmla="*/ 2405809 w 4248038"/>
                <a:gd name="connsiteY31" fmla="*/ 1246319 h 1470141"/>
                <a:gd name="connsiteX32" fmla="*/ 1965395 w 4248038"/>
                <a:gd name="connsiteY32" fmla="*/ 1235054 h 1470141"/>
                <a:gd name="connsiteX33" fmla="*/ 1350053 w 4248038"/>
                <a:gd name="connsiteY33" fmla="*/ 1217606 h 1470141"/>
                <a:gd name="connsiteX34" fmla="*/ 928634 w 4248038"/>
                <a:gd name="connsiteY34" fmla="*/ 1189113 h 1470141"/>
                <a:gd name="connsiteX35" fmla="*/ 789044 w 4248038"/>
                <a:gd name="connsiteY35" fmla="*/ 1414842 h 1470141"/>
                <a:gd name="connsiteX36" fmla="*/ 510749 w 4248038"/>
                <a:gd name="connsiteY36" fmla="*/ 1431407 h 1470141"/>
                <a:gd name="connsiteX37" fmla="*/ 542775 w 4248038"/>
                <a:gd name="connsiteY37" fmla="*/ 1205016 h 1470141"/>
                <a:gd name="connsiteX38" fmla="*/ 363429 w 4248038"/>
                <a:gd name="connsiteY38" fmla="*/ 1208329 h 1470141"/>
                <a:gd name="connsiteX39" fmla="*/ 146535 w 4248038"/>
                <a:gd name="connsiteY39" fmla="*/ 1216280 h 1470141"/>
                <a:gd name="connsiteX40" fmla="*/ 7166 w 4248038"/>
                <a:gd name="connsiteY40" fmla="*/ 1033842 h 1470141"/>
                <a:gd name="connsiteX41" fmla="*/ 26161 w 4248038"/>
                <a:gd name="connsiteY41" fmla="*/ 416291 h 1470141"/>
                <a:gd name="connsiteX0" fmla="*/ 59291 w 4259629"/>
                <a:gd name="connsiteY0" fmla="*/ 252406 h 1470141"/>
                <a:gd name="connsiteX1" fmla="*/ 219201 w 4259629"/>
                <a:gd name="connsiteY1" fmla="*/ 66433 h 1470141"/>
                <a:gd name="connsiteX2" fmla="*/ 515829 w 4259629"/>
                <a:gd name="connsiteY2" fmla="*/ 134461 h 1470141"/>
                <a:gd name="connsiteX3" fmla="*/ 608594 w 4259629"/>
                <a:gd name="connsiteY3" fmla="*/ 402597 h 1470141"/>
                <a:gd name="connsiteX4" fmla="*/ 875404 w 4259629"/>
                <a:gd name="connsiteY4" fmla="*/ 403480 h 1470141"/>
                <a:gd name="connsiteX5" fmla="*/ 1482795 w 4259629"/>
                <a:gd name="connsiteY5" fmla="*/ 396854 h 1470141"/>
                <a:gd name="connsiteX6" fmla="*/ 1713162 w 4259629"/>
                <a:gd name="connsiteY6" fmla="*/ 228331 h 1470141"/>
                <a:gd name="connsiteX7" fmla="*/ 2034749 w 4259629"/>
                <a:gd name="connsiteY7" fmla="*/ 145946 h 1470141"/>
                <a:gd name="connsiteX8" fmla="*/ 2153797 w 4259629"/>
                <a:gd name="connsiteY8" fmla="*/ 186145 h 1470141"/>
                <a:gd name="connsiteX9" fmla="*/ 2181406 w 4259629"/>
                <a:gd name="connsiteY9" fmla="*/ 383160 h 1470141"/>
                <a:gd name="connsiteX10" fmla="*/ 2466549 w 4259629"/>
                <a:gd name="connsiteY10" fmla="*/ 434844 h 1470141"/>
                <a:gd name="connsiteX11" fmla="*/ 3164938 w 4259629"/>
                <a:gd name="connsiteY11" fmla="*/ 395308 h 1470141"/>
                <a:gd name="connsiteX12" fmla="*/ 3479235 w 4259629"/>
                <a:gd name="connsiteY12" fmla="*/ 173 h 1470141"/>
                <a:gd name="connsiteX13" fmla="*/ 3505740 w 4259629"/>
                <a:gd name="connsiteY13" fmla="*/ 53181 h 1470141"/>
                <a:gd name="connsiteX14" fmla="*/ 3598505 w 4259629"/>
                <a:gd name="connsiteY14" fmla="*/ 92938 h 1470141"/>
                <a:gd name="connsiteX15" fmla="*/ 3678018 w 4259629"/>
                <a:gd name="connsiteY15" fmla="*/ 119442 h 1470141"/>
                <a:gd name="connsiteX16" fmla="*/ 3770783 w 4259629"/>
                <a:gd name="connsiteY16" fmla="*/ 145946 h 1470141"/>
                <a:gd name="connsiteX17" fmla="*/ 3850296 w 4259629"/>
                <a:gd name="connsiteY17" fmla="*/ 278468 h 1470141"/>
                <a:gd name="connsiteX18" fmla="*/ 3916557 w 4259629"/>
                <a:gd name="connsiteY18" fmla="*/ 344729 h 1470141"/>
                <a:gd name="connsiteX19" fmla="*/ 3943062 w 4259629"/>
                <a:gd name="connsiteY19" fmla="*/ 371233 h 1470141"/>
                <a:gd name="connsiteX20" fmla="*/ 4062331 w 4259629"/>
                <a:gd name="connsiteY20" fmla="*/ 463999 h 1470141"/>
                <a:gd name="connsiteX21" fmla="*/ 4115340 w 4259629"/>
                <a:gd name="connsiteY21" fmla="*/ 543512 h 1470141"/>
                <a:gd name="connsiteX22" fmla="*/ 4168349 w 4259629"/>
                <a:gd name="connsiteY22" fmla="*/ 623025 h 1470141"/>
                <a:gd name="connsiteX23" fmla="*/ 4221357 w 4259629"/>
                <a:gd name="connsiteY23" fmla="*/ 649529 h 1470141"/>
                <a:gd name="connsiteX24" fmla="*/ 4247862 w 4259629"/>
                <a:gd name="connsiteY24" fmla="*/ 689286 h 1470141"/>
                <a:gd name="connsiteX25" fmla="*/ 4012856 w 4259629"/>
                <a:gd name="connsiteY25" fmla="*/ 744503 h 1470141"/>
                <a:gd name="connsiteX26" fmla="*/ 3990769 w 4259629"/>
                <a:gd name="connsiteY26" fmla="*/ 994086 h 1470141"/>
                <a:gd name="connsiteX27" fmla="*/ 3903305 w 4259629"/>
                <a:gd name="connsiteY27" fmla="*/ 1206120 h 1470141"/>
                <a:gd name="connsiteX28" fmla="*/ 3543067 w 4259629"/>
                <a:gd name="connsiteY28" fmla="*/ 1258687 h 1470141"/>
                <a:gd name="connsiteX29" fmla="*/ 3232082 w 4259629"/>
                <a:gd name="connsiteY29" fmla="*/ 1230195 h 1470141"/>
                <a:gd name="connsiteX30" fmla="*/ 2668202 w 4259629"/>
                <a:gd name="connsiteY30" fmla="*/ 1237263 h 1470141"/>
                <a:gd name="connsiteX31" fmla="*/ 2405809 w 4259629"/>
                <a:gd name="connsiteY31" fmla="*/ 1246319 h 1470141"/>
                <a:gd name="connsiteX32" fmla="*/ 1965395 w 4259629"/>
                <a:gd name="connsiteY32" fmla="*/ 1235054 h 1470141"/>
                <a:gd name="connsiteX33" fmla="*/ 1350053 w 4259629"/>
                <a:gd name="connsiteY33" fmla="*/ 1217606 h 1470141"/>
                <a:gd name="connsiteX34" fmla="*/ 928634 w 4259629"/>
                <a:gd name="connsiteY34" fmla="*/ 1189113 h 1470141"/>
                <a:gd name="connsiteX35" fmla="*/ 789044 w 4259629"/>
                <a:gd name="connsiteY35" fmla="*/ 1414842 h 1470141"/>
                <a:gd name="connsiteX36" fmla="*/ 510749 w 4259629"/>
                <a:gd name="connsiteY36" fmla="*/ 1431407 h 1470141"/>
                <a:gd name="connsiteX37" fmla="*/ 542775 w 4259629"/>
                <a:gd name="connsiteY37" fmla="*/ 1205016 h 1470141"/>
                <a:gd name="connsiteX38" fmla="*/ 363429 w 4259629"/>
                <a:gd name="connsiteY38" fmla="*/ 1208329 h 1470141"/>
                <a:gd name="connsiteX39" fmla="*/ 146535 w 4259629"/>
                <a:gd name="connsiteY39" fmla="*/ 1216280 h 1470141"/>
                <a:gd name="connsiteX40" fmla="*/ 7166 w 4259629"/>
                <a:gd name="connsiteY40" fmla="*/ 1033842 h 1470141"/>
                <a:gd name="connsiteX41" fmla="*/ 26161 w 4259629"/>
                <a:gd name="connsiteY41" fmla="*/ 416291 h 1470141"/>
                <a:gd name="connsiteX0" fmla="*/ 59291 w 4259629"/>
                <a:gd name="connsiteY0" fmla="*/ 252406 h 1470141"/>
                <a:gd name="connsiteX1" fmla="*/ 219201 w 4259629"/>
                <a:gd name="connsiteY1" fmla="*/ 66433 h 1470141"/>
                <a:gd name="connsiteX2" fmla="*/ 515829 w 4259629"/>
                <a:gd name="connsiteY2" fmla="*/ 134461 h 1470141"/>
                <a:gd name="connsiteX3" fmla="*/ 608594 w 4259629"/>
                <a:gd name="connsiteY3" fmla="*/ 402597 h 1470141"/>
                <a:gd name="connsiteX4" fmla="*/ 875404 w 4259629"/>
                <a:gd name="connsiteY4" fmla="*/ 403480 h 1470141"/>
                <a:gd name="connsiteX5" fmla="*/ 1482795 w 4259629"/>
                <a:gd name="connsiteY5" fmla="*/ 396854 h 1470141"/>
                <a:gd name="connsiteX6" fmla="*/ 1713162 w 4259629"/>
                <a:gd name="connsiteY6" fmla="*/ 228331 h 1470141"/>
                <a:gd name="connsiteX7" fmla="*/ 2034749 w 4259629"/>
                <a:gd name="connsiteY7" fmla="*/ 145946 h 1470141"/>
                <a:gd name="connsiteX8" fmla="*/ 2153797 w 4259629"/>
                <a:gd name="connsiteY8" fmla="*/ 186145 h 1470141"/>
                <a:gd name="connsiteX9" fmla="*/ 2181406 w 4259629"/>
                <a:gd name="connsiteY9" fmla="*/ 383160 h 1470141"/>
                <a:gd name="connsiteX10" fmla="*/ 2466549 w 4259629"/>
                <a:gd name="connsiteY10" fmla="*/ 434844 h 1470141"/>
                <a:gd name="connsiteX11" fmla="*/ 3164938 w 4259629"/>
                <a:gd name="connsiteY11" fmla="*/ 395308 h 1470141"/>
                <a:gd name="connsiteX12" fmla="*/ 3479235 w 4259629"/>
                <a:gd name="connsiteY12" fmla="*/ 173 h 1470141"/>
                <a:gd name="connsiteX13" fmla="*/ 3505740 w 4259629"/>
                <a:gd name="connsiteY13" fmla="*/ 53181 h 1470141"/>
                <a:gd name="connsiteX14" fmla="*/ 3598505 w 4259629"/>
                <a:gd name="connsiteY14" fmla="*/ 92938 h 1470141"/>
                <a:gd name="connsiteX15" fmla="*/ 3678018 w 4259629"/>
                <a:gd name="connsiteY15" fmla="*/ 119442 h 1470141"/>
                <a:gd name="connsiteX16" fmla="*/ 3770783 w 4259629"/>
                <a:gd name="connsiteY16" fmla="*/ 145946 h 1470141"/>
                <a:gd name="connsiteX17" fmla="*/ 3850296 w 4259629"/>
                <a:gd name="connsiteY17" fmla="*/ 278468 h 1470141"/>
                <a:gd name="connsiteX18" fmla="*/ 3916557 w 4259629"/>
                <a:gd name="connsiteY18" fmla="*/ 344729 h 1470141"/>
                <a:gd name="connsiteX19" fmla="*/ 3943062 w 4259629"/>
                <a:gd name="connsiteY19" fmla="*/ 371233 h 1470141"/>
                <a:gd name="connsiteX20" fmla="*/ 4062331 w 4259629"/>
                <a:gd name="connsiteY20" fmla="*/ 463999 h 1470141"/>
                <a:gd name="connsiteX21" fmla="*/ 4115340 w 4259629"/>
                <a:gd name="connsiteY21" fmla="*/ 543512 h 1470141"/>
                <a:gd name="connsiteX22" fmla="*/ 4168349 w 4259629"/>
                <a:gd name="connsiteY22" fmla="*/ 623025 h 1470141"/>
                <a:gd name="connsiteX23" fmla="*/ 4221357 w 4259629"/>
                <a:gd name="connsiteY23" fmla="*/ 649529 h 1470141"/>
                <a:gd name="connsiteX24" fmla="*/ 4247862 w 4259629"/>
                <a:gd name="connsiteY24" fmla="*/ 689286 h 1470141"/>
                <a:gd name="connsiteX25" fmla="*/ 4012856 w 4259629"/>
                <a:gd name="connsiteY25" fmla="*/ 744503 h 1470141"/>
                <a:gd name="connsiteX26" fmla="*/ 3990769 w 4259629"/>
                <a:gd name="connsiteY26" fmla="*/ 994086 h 1470141"/>
                <a:gd name="connsiteX27" fmla="*/ 3903305 w 4259629"/>
                <a:gd name="connsiteY27" fmla="*/ 1206120 h 1470141"/>
                <a:gd name="connsiteX28" fmla="*/ 3543067 w 4259629"/>
                <a:gd name="connsiteY28" fmla="*/ 1258687 h 1470141"/>
                <a:gd name="connsiteX29" fmla="*/ 3232082 w 4259629"/>
                <a:gd name="connsiteY29" fmla="*/ 1230195 h 1470141"/>
                <a:gd name="connsiteX30" fmla="*/ 2668202 w 4259629"/>
                <a:gd name="connsiteY30" fmla="*/ 1237263 h 1470141"/>
                <a:gd name="connsiteX31" fmla="*/ 2405809 w 4259629"/>
                <a:gd name="connsiteY31" fmla="*/ 1246319 h 1470141"/>
                <a:gd name="connsiteX32" fmla="*/ 1965395 w 4259629"/>
                <a:gd name="connsiteY32" fmla="*/ 1235054 h 1470141"/>
                <a:gd name="connsiteX33" fmla="*/ 1350053 w 4259629"/>
                <a:gd name="connsiteY33" fmla="*/ 1217606 h 1470141"/>
                <a:gd name="connsiteX34" fmla="*/ 928634 w 4259629"/>
                <a:gd name="connsiteY34" fmla="*/ 1189113 h 1470141"/>
                <a:gd name="connsiteX35" fmla="*/ 789044 w 4259629"/>
                <a:gd name="connsiteY35" fmla="*/ 1414842 h 1470141"/>
                <a:gd name="connsiteX36" fmla="*/ 510749 w 4259629"/>
                <a:gd name="connsiteY36" fmla="*/ 1431407 h 1470141"/>
                <a:gd name="connsiteX37" fmla="*/ 542775 w 4259629"/>
                <a:gd name="connsiteY37" fmla="*/ 1205016 h 1470141"/>
                <a:gd name="connsiteX38" fmla="*/ 363429 w 4259629"/>
                <a:gd name="connsiteY38" fmla="*/ 1208329 h 1470141"/>
                <a:gd name="connsiteX39" fmla="*/ 146535 w 4259629"/>
                <a:gd name="connsiteY39" fmla="*/ 1216280 h 1470141"/>
                <a:gd name="connsiteX40" fmla="*/ 7166 w 4259629"/>
                <a:gd name="connsiteY40" fmla="*/ 1033842 h 1470141"/>
                <a:gd name="connsiteX41" fmla="*/ 26161 w 4259629"/>
                <a:gd name="connsiteY41" fmla="*/ 416291 h 1470141"/>
                <a:gd name="connsiteX0" fmla="*/ 59291 w 4259629"/>
                <a:gd name="connsiteY0" fmla="*/ 252406 h 1470141"/>
                <a:gd name="connsiteX1" fmla="*/ 219201 w 4259629"/>
                <a:gd name="connsiteY1" fmla="*/ 66433 h 1470141"/>
                <a:gd name="connsiteX2" fmla="*/ 515829 w 4259629"/>
                <a:gd name="connsiteY2" fmla="*/ 134461 h 1470141"/>
                <a:gd name="connsiteX3" fmla="*/ 608594 w 4259629"/>
                <a:gd name="connsiteY3" fmla="*/ 402597 h 1470141"/>
                <a:gd name="connsiteX4" fmla="*/ 875404 w 4259629"/>
                <a:gd name="connsiteY4" fmla="*/ 403480 h 1470141"/>
                <a:gd name="connsiteX5" fmla="*/ 1482795 w 4259629"/>
                <a:gd name="connsiteY5" fmla="*/ 396854 h 1470141"/>
                <a:gd name="connsiteX6" fmla="*/ 1713162 w 4259629"/>
                <a:gd name="connsiteY6" fmla="*/ 228331 h 1470141"/>
                <a:gd name="connsiteX7" fmla="*/ 2034749 w 4259629"/>
                <a:gd name="connsiteY7" fmla="*/ 145946 h 1470141"/>
                <a:gd name="connsiteX8" fmla="*/ 2153797 w 4259629"/>
                <a:gd name="connsiteY8" fmla="*/ 186145 h 1470141"/>
                <a:gd name="connsiteX9" fmla="*/ 2181406 w 4259629"/>
                <a:gd name="connsiteY9" fmla="*/ 383160 h 1470141"/>
                <a:gd name="connsiteX10" fmla="*/ 2466549 w 4259629"/>
                <a:gd name="connsiteY10" fmla="*/ 434844 h 1470141"/>
                <a:gd name="connsiteX11" fmla="*/ 3164938 w 4259629"/>
                <a:gd name="connsiteY11" fmla="*/ 395308 h 1470141"/>
                <a:gd name="connsiteX12" fmla="*/ 3479235 w 4259629"/>
                <a:gd name="connsiteY12" fmla="*/ 173 h 1470141"/>
                <a:gd name="connsiteX13" fmla="*/ 3505740 w 4259629"/>
                <a:gd name="connsiteY13" fmla="*/ 53181 h 1470141"/>
                <a:gd name="connsiteX14" fmla="*/ 3598505 w 4259629"/>
                <a:gd name="connsiteY14" fmla="*/ 92938 h 1470141"/>
                <a:gd name="connsiteX15" fmla="*/ 3678018 w 4259629"/>
                <a:gd name="connsiteY15" fmla="*/ 119442 h 1470141"/>
                <a:gd name="connsiteX16" fmla="*/ 3770783 w 4259629"/>
                <a:gd name="connsiteY16" fmla="*/ 145946 h 1470141"/>
                <a:gd name="connsiteX17" fmla="*/ 3850296 w 4259629"/>
                <a:gd name="connsiteY17" fmla="*/ 278468 h 1470141"/>
                <a:gd name="connsiteX18" fmla="*/ 3916557 w 4259629"/>
                <a:gd name="connsiteY18" fmla="*/ 344729 h 1470141"/>
                <a:gd name="connsiteX19" fmla="*/ 3943062 w 4259629"/>
                <a:gd name="connsiteY19" fmla="*/ 371233 h 1470141"/>
                <a:gd name="connsiteX20" fmla="*/ 4062331 w 4259629"/>
                <a:gd name="connsiteY20" fmla="*/ 463999 h 1470141"/>
                <a:gd name="connsiteX21" fmla="*/ 4115340 w 4259629"/>
                <a:gd name="connsiteY21" fmla="*/ 543512 h 1470141"/>
                <a:gd name="connsiteX22" fmla="*/ 4168349 w 4259629"/>
                <a:gd name="connsiteY22" fmla="*/ 623025 h 1470141"/>
                <a:gd name="connsiteX23" fmla="*/ 4221357 w 4259629"/>
                <a:gd name="connsiteY23" fmla="*/ 649529 h 1470141"/>
                <a:gd name="connsiteX24" fmla="*/ 4247862 w 4259629"/>
                <a:gd name="connsiteY24" fmla="*/ 689286 h 1470141"/>
                <a:gd name="connsiteX25" fmla="*/ 4012856 w 4259629"/>
                <a:gd name="connsiteY25" fmla="*/ 744503 h 1470141"/>
                <a:gd name="connsiteX26" fmla="*/ 3990769 w 4259629"/>
                <a:gd name="connsiteY26" fmla="*/ 994086 h 1470141"/>
                <a:gd name="connsiteX27" fmla="*/ 3903305 w 4259629"/>
                <a:gd name="connsiteY27" fmla="*/ 1206120 h 1470141"/>
                <a:gd name="connsiteX28" fmla="*/ 3543067 w 4259629"/>
                <a:gd name="connsiteY28" fmla="*/ 1258687 h 1470141"/>
                <a:gd name="connsiteX29" fmla="*/ 3232082 w 4259629"/>
                <a:gd name="connsiteY29" fmla="*/ 1230195 h 1470141"/>
                <a:gd name="connsiteX30" fmla="*/ 2668202 w 4259629"/>
                <a:gd name="connsiteY30" fmla="*/ 1237263 h 1470141"/>
                <a:gd name="connsiteX31" fmla="*/ 2405809 w 4259629"/>
                <a:gd name="connsiteY31" fmla="*/ 1246319 h 1470141"/>
                <a:gd name="connsiteX32" fmla="*/ 1965395 w 4259629"/>
                <a:gd name="connsiteY32" fmla="*/ 1235054 h 1470141"/>
                <a:gd name="connsiteX33" fmla="*/ 1350053 w 4259629"/>
                <a:gd name="connsiteY33" fmla="*/ 1217606 h 1470141"/>
                <a:gd name="connsiteX34" fmla="*/ 928634 w 4259629"/>
                <a:gd name="connsiteY34" fmla="*/ 1189113 h 1470141"/>
                <a:gd name="connsiteX35" fmla="*/ 789044 w 4259629"/>
                <a:gd name="connsiteY35" fmla="*/ 1414842 h 1470141"/>
                <a:gd name="connsiteX36" fmla="*/ 510749 w 4259629"/>
                <a:gd name="connsiteY36" fmla="*/ 1431407 h 1470141"/>
                <a:gd name="connsiteX37" fmla="*/ 542775 w 4259629"/>
                <a:gd name="connsiteY37" fmla="*/ 1205016 h 1470141"/>
                <a:gd name="connsiteX38" fmla="*/ 363429 w 4259629"/>
                <a:gd name="connsiteY38" fmla="*/ 1208329 h 1470141"/>
                <a:gd name="connsiteX39" fmla="*/ 146535 w 4259629"/>
                <a:gd name="connsiteY39" fmla="*/ 1216280 h 1470141"/>
                <a:gd name="connsiteX40" fmla="*/ 7166 w 4259629"/>
                <a:gd name="connsiteY40" fmla="*/ 1033842 h 1470141"/>
                <a:gd name="connsiteX41" fmla="*/ 26161 w 4259629"/>
                <a:gd name="connsiteY41" fmla="*/ 416291 h 1470141"/>
                <a:gd name="connsiteX0" fmla="*/ 59291 w 4252805"/>
                <a:gd name="connsiteY0" fmla="*/ 252406 h 1470141"/>
                <a:gd name="connsiteX1" fmla="*/ 219201 w 4252805"/>
                <a:gd name="connsiteY1" fmla="*/ 66433 h 1470141"/>
                <a:gd name="connsiteX2" fmla="*/ 515829 w 4252805"/>
                <a:gd name="connsiteY2" fmla="*/ 134461 h 1470141"/>
                <a:gd name="connsiteX3" fmla="*/ 608594 w 4252805"/>
                <a:gd name="connsiteY3" fmla="*/ 402597 h 1470141"/>
                <a:gd name="connsiteX4" fmla="*/ 875404 w 4252805"/>
                <a:gd name="connsiteY4" fmla="*/ 403480 h 1470141"/>
                <a:gd name="connsiteX5" fmla="*/ 1482795 w 4252805"/>
                <a:gd name="connsiteY5" fmla="*/ 396854 h 1470141"/>
                <a:gd name="connsiteX6" fmla="*/ 1713162 w 4252805"/>
                <a:gd name="connsiteY6" fmla="*/ 228331 h 1470141"/>
                <a:gd name="connsiteX7" fmla="*/ 2034749 w 4252805"/>
                <a:gd name="connsiteY7" fmla="*/ 145946 h 1470141"/>
                <a:gd name="connsiteX8" fmla="*/ 2153797 w 4252805"/>
                <a:gd name="connsiteY8" fmla="*/ 186145 h 1470141"/>
                <a:gd name="connsiteX9" fmla="*/ 2181406 w 4252805"/>
                <a:gd name="connsiteY9" fmla="*/ 383160 h 1470141"/>
                <a:gd name="connsiteX10" fmla="*/ 2466549 w 4252805"/>
                <a:gd name="connsiteY10" fmla="*/ 434844 h 1470141"/>
                <a:gd name="connsiteX11" fmla="*/ 3164938 w 4252805"/>
                <a:gd name="connsiteY11" fmla="*/ 395308 h 1470141"/>
                <a:gd name="connsiteX12" fmla="*/ 3479235 w 4252805"/>
                <a:gd name="connsiteY12" fmla="*/ 173 h 1470141"/>
                <a:gd name="connsiteX13" fmla="*/ 3505740 w 4252805"/>
                <a:gd name="connsiteY13" fmla="*/ 53181 h 1470141"/>
                <a:gd name="connsiteX14" fmla="*/ 3598505 w 4252805"/>
                <a:gd name="connsiteY14" fmla="*/ 92938 h 1470141"/>
                <a:gd name="connsiteX15" fmla="*/ 3678018 w 4252805"/>
                <a:gd name="connsiteY15" fmla="*/ 119442 h 1470141"/>
                <a:gd name="connsiteX16" fmla="*/ 3770783 w 4252805"/>
                <a:gd name="connsiteY16" fmla="*/ 145946 h 1470141"/>
                <a:gd name="connsiteX17" fmla="*/ 3850296 w 4252805"/>
                <a:gd name="connsiteY17" fmla="*/ 278468 h 1470141"/>
                <a:gd name="connsiteX18" fmla="*/ 3916557 w 4252805"/>
                <a:gd name="connsiteY18" fmla="*/ 344729 h 1470141"/>
                <a:gd name="connsiteX19" fmla="*/ 3943062 w 4252805"/>
                <a:gd name="connsiteY19" fmla="*/ 371233 h 1470141"/>
                <a:gd name="connsiteX20" fmla="*/ 4062331 w 4252805"/>
                <a:gd name="connsiteY20" fmla="*/ 463999 h 1470141"/>
                <a:gd name="connsiteX21" fmla="*/ 4115340 w 4252805"/>
                <a:gd name="connsiteY21" fmla="*/ 543512 h 1470141"/>
                <a:gd name="connsiteX22" fmla="*/ 4168349 w 4252805"/>
                <a:gd name="connsiteY22" fmla="*/ 623025 h 1470141"/>
                <a:gd name="connsiteX23" fmla="*/ 4247862 w 4252805"/>
                <a:gd name="connsiteY23" fmla="*/ 689286 h 1470141"/>
                <a:gd name="connsiteX24" fmla="*/ 4012856 w 4252805"/>
                <a:gd name="connsiteY24" fmla="*/ 744503 h 1470141"/>
                <a:gd name="connsiteX25" fmla="*/ 3990769 w 4252805"/>
                <a:gd name="connsiteY25" fmla="*/ 994086 h 1470141"/>
                <a:gd name="connsiteX26" fmla="*/ 3903305 w 4252805"/>
                <a:gd name="connsiteY26" fmla="*/ 1206120 h 1470141"/>
                <a:gd name="connsiteX27" fmla="*/ 3543067 w 4252805"/>
                <a:gd name="connsiteY27" fmla="*/ 1258687 h 1470141"/>
                <a:gd name="connsiteX28" fmla="*/ 3232082 w 4252805"/>
                <a:gd name="connsiteY28" fmla="*/ 1230195 h 1470141"/>
                <a:gd name="connsiteX29" fmla="*/ 2668202 w 4252805"/>
                <a:gd name="connsiteY29" fmla="*/ 1237263 h 1470141"/>
                <a:gd name="connsiteX30" fmla="*/ 2405809 w 4252805"/>
                <a:gd name="connsiteY30" fmla="*/ 1246319 h 1470141"/>
                <a:gd name="connsiteX31" fmla="*/ 1965395 w 4252805"/>
                <a:gd name="connsiteY31" fmla="*/ 1235054 h 1470141"/>
                <a:gd name="connsiteX32" fmla="*/ 1350053 w 4252805"/>
                <a:gd name="connsiteY32" fmla="*/ 1217606 h 1470141"/>
                <a:gd name="connsiteX33" fmla="*/ 928634 w 4252805"/>
                <a:gd name="connsiteY33" fmla="*/ 1189113 h 1470141"/>
                <a:gd name="connsiteX34" fmla="*/ 789044 w 4252805"/>
                <a:gd name="connsiteY34" fmla="*/ 1414842 h 1470141"/>
                <a:gd name="connsiteX35" fmla="*/ 510749 w 4252805"/>
                <a:gd name="connsiteY35" fmla="*/ 1431407 h 1470141"/>
                <a:gd name="connsiteX36" fmla="*/ 542775 w 4252805"/>
                <a:gd name="connsiteY36" fmla="*/ 1205016 h 1470141"/>
                <a:gd name="connsiteX37" fmla="*/ 363429 w 4252805"/>
                <a:gd name="connsiteY37" fmla="*/ 1208329 h 1470141"/>
                <a:gd name="connsiteX38" fmla="*/ 146535 w 4252805"/>
                <a:gd name="connsiteY38" fmla="*/ 1216280 h 1470141"/>
                <a:gd name="connsiteX39" fmla="*/ 7166 w 4252805"/>
                <a:gd name="connsiteY39" fmla="*/ 1033842 h 1470141"/>
                <a:gd name="connsiteX40" fmla="*/ 26161 w 4252805"/>
                <a:gd name="connsiteY40" fmla="*/ 416291 h 1470141"/>
                <a:gd name="connsiteX0" fmla="*/ 59291 w 4171917"/>
                <a:gd name="connsiteY0" fmla="*/ 252406 h 1470141"/>
                <a:gd name="connsiteX1" fmla="*/ 219201 w 4171917"/>
                <a:gd name="connsiteY1" fmla="*/ 66433 h 1470141"/>
                <a:gd name="connsiteX2" fmla="*/ 515829 w 4171917"/>
                <a:gd name="connsiteY2" fmla="*/ 134461 h 1470141"/>
                <a:gd name="connsiteX3" fmla="*/ 608594 w 4171917"/>
                <a:gd name="connsiteY3" fmla="*/ 402597 h 1470141"/>
                <a:gd name="connsiteX4" fmla="*/ 875404 w 4171917"/>
                <a:gd name="connsiteY4" fmla="*/ 403480 h 1470141"/>
                <a:gd name="connsiteX5" fmla="*/ 1482795 w 4171917"/>
                <a:gd name="connsiteY5" fmla="*/ 396854 h 1470141"/>
                <a:gd name="connsiteX6" fmla="*/ 1713162 w 4171917"/>
                <a:gd name="connsiteY6" fmla="*/ 228331 h 1470141"/>
                <a:gd name="connsiteX7" fmla="*/ 2034749 w 4171917"/>
                <a:gd name="connsiteY7" fmla="*/ 145946 h 1470141"/>
                <a:gd name="connsiteX8" fmla="*/ 2153797 w 4171917"/>
                <a:gd name="connsiteY8" fmla="*/ 186145 h 1470141"/>
                <a:gd name="connsiteX9" fmla="*/ 2181406 w 4171917"/>
                <a:gd name="connsiteY9" fmla="*/ 383160 h 1470141"/>
                <a:gd name="connsiteX10" fmla="*/ 2466549 w 4171917"/>
                <a:gd name="connsiteY10" fmla="*/ 434844 h 1470141"/>
                <a:gd name="connsiteX11" fmla="*/ 3164938 w 4171917"/>
                <a:gd name="connsiteY11" fmla="*/ 395308 h 1470141"/>
                <a:gd name="connsiteX12" fmla="*/ 3479235 w 4171917"/>
                <a:gd name="connsiteY12" fmla="*/ 173 h 1470141"/>
                <a:gd name="connsiteX13" fmla="*/ 3505740 w 4171917"/>
                <a:gd name="connsiteY13" fmla="*/ 53181 h 1470141"/>
                <a:gd name="connsiteX14" fmla="*/ 3598505 w 4171917"/>
                <a:gd name="connsiteY14" fmla="*/ 92938 h 1470141"/>
                <a:gd name="connsiteX15" fmla="*/ 3678018 w 4171917"/>
                <a:gd name="connsiteY15" fmla="*/ 119442 h 1470141"/>
                <a:gd name="connsiteX16" fmla="*/ 3770783 w 4171917"/>
                <a:gd name="connsiteY16" fmla="*/ 145946 h 1470141"/>
                <a:gd name="connsiteX17" fmla="*/ 3850296 w 4171917"/>
                <a:gd name="connsiteY17" fmla="*/ 278468 h 1470141"/>
                <a:gd name="connsiteX18" fmla="*/ 3916557 w 4171917"/>
                <a:gd name="connsiteY18" fmla="*/ 344729 h 1470141"/>
                <a:gd name="connsiteX19" fmla="*/ 3943062 w 4171917"/>
                <a:gd name="connsiteY19" fmla="*/ 371233 h 1470141"/>
                <a:gd name="connsiteX20" fmla="*/ 4062331 w 4171917"/>
                <a:gd name="connsiteY20" fmla="*/ 463999 h 1470141"/>
                <a:gd name="connsiteX21" fmla="*/ 4115340 w 4171917"/>
                <a:gd name="connsiteY21" fmla="*/ 543512 h 1470141"/>
                <a:gd name="connsiteX22" fmla="*/ 4168349 w 4171917"/>
                <a:gd name="connsiteY22" fmla="*/ 623025 h 1470141"/>
                <a:gd name="connsiteX23" fmla="*/ 4012856 w 4171917"/>
                <a:gd name="connsiteY23" fmla="*/ 744503 h 1470141"/>
                <a:gd name="connsiteX24" fmla="*/ 3990769 w 4171917"/>
                <a:gd name="connsiteY24" fmla="*/ 994086 h 1470141"/>
                <a:gd name="connsiteX25" fmla="*/ 3903305 w 4171917"/>
                <a:gd name="connsiteY25" fmla="*/ 1206120 h 1470141"/>
                <a:gd name="connsiteX26" fmla="*/ 3543067 w 4171917"/>
                <a:gd name="connsiteY26" fmla="*/ 1258687 h 1470141"/>
                <a:gd name="connsiteX27" fmla="*/ 3232082 w 4171917"/>
                <a:gd name="connsiteY27" fmla="*/ 1230195 h 1470141"/>
                <a:gd name="connsiteX28" fmla="*/ 2668202 w 4171917"/>
                <a:gd name="connsiteY28" fmla="*/ 1237263 h 1470141"/>
                <a:gd name="connsiteX29" fmla="*/ 2405809 w 4171917"/>
                <a:gd name="connsiteY29" fmla="*/ 1246319 h 1470141"/>
                <a:gd name="connsiteX30" fmla="*/ 1965395 w 4171917"/>
                <a:gd name="connsiteY30" fmla="*/ 1235054 h 1470141"/>
                <a:gd name="connsiteX31" fmla="*/ 1350053 w 4171917"/>
                <a:gd name="connsiteY31" fmla="*/ 1217606 h 1470141"/>
                <a:gd name="connsiteX32" fmla="*/ 928634 w 4171917"/>
                <a:gd name="connsiteY32" fmla="*/ 1189113 h 1470141"/>
                <a:gd name="connsiteX33" fmla="*/ 789044 w 4171917"/>
                <a:gd name="connsiteY33" fmla="*/ 1414842 h 1470141"/>
                <a:gd name="connsiteX34" fmla="*/ 510749 w 4171917"/>
                <a:gd name="connsiteY34" fmla="*/ 1431407 h 1470141"/>
                <a:gd name="connsiteX35" fmla="*/ 542775 w 4171917"/>
                <a:gd name="connsiteY35" fmla="*/ 1205016 h 1470141"/>
                <a:gd name="connsiteX36" fmla="*/ 363429 w 4171917"/>
                <a:gd name="connsiteY36" fmla="*/ 1208329 h 1470141"/>
                <a:gd name="connsiteX37" fmla="*/ 146535 w 4171917"/>
                <a:gd name="connsiteY37" fmla="*/ 1216280 h 1470141"/>
                <a:gd name="connsiteX38" fmla="*/ 7166 w 4171917"/>
                <a:gd name="connsiteY38" fmla="*/ 1033842 h 1470141"/>
                <a:gd name="connsiteX39" fmla="*/ 26161 w 4171917"/>
                <a:gd name="connsiteY39" fmla="*/ 416291 h 1470141"/>
                <a:gd name="connsiteX0" fmla="*/ 59291 w 4116367"/>
                <a:gd name="connsiteY0" fmla="*/ 252406 h 1470141"/>
                <a:gd name="connsiteX1" fmla="*/ 219201 w 4116367"/>
                <a:gd name="connsiteY1" fmla="*/ 66433 h 1470141"/>
                <a:gd name="connsiteX2" fmla="*/ 515829 w 4116367"/>
                <a:gd name="connsiteY2" fmla="*/ 134461 h 1470141"/>
                <a:gd name="connsiteX3" fmla="*/ 608594 w 4116367"/>
                <a:gd name="connsiteY3" fmla="*/ 402597 h 1470141"/>
                <a:gd name="connsiteX4" fmla="*/ 875404 w 4116367"/>
                <a:gd name="connsiteY4" fmla="*/ 403480 h 1470141"/>
                <a:gd name="connsiteX5" fmla="*/ 1482795 w 4116367"/>
                <a:gd name="connsiteY5" fmla="*/ 396854 h 1470141"/>
                <a:gd name="connsiteX6" fmla="*/ 1713162 w 4116367"/>
                <a:gd name="connsiteY6" fmla="*/ 228331 h 1470141"/>
                <a:gd name="connsiteX7" fmla="*/ 2034749 w 4116367"/>
                <a:gd name="connsiteY7" fmla="*/ 145946 h 1470141"/>
                <a:gd name="connsiteX8" fmla="*/ 2153797 w 4116367"/>
                <a:gd name="connsiteY8" fmla="*/ 186145 h 1470141"/>
                <a:gd name="connsiteX9" fmla="*/ 2181406 w 4116367"/>
                <a:gd name="connsiteY9" fmla="*/ 383160 h 1470141"/>
                <a:gd name="connsiteX10" fmla="*/ 2466549 w 4116367"/>
                <a:gd name="connsiteY10" fmla="*/ 434844 h 1470141"/>
                <a:gd name="connsiteX11" fmla="*/ 3164938 w 4116367"/>
                <a:gd name="connsiteY11" fmla="*/ 395308 h 1470141"/>
                <a:gd name="connsiteX12" fmla="*/ 3479235 w 4116367"/>
                <a:gd name="connsiteY12" fmla="*/ 173 h 1470141"/>
                <a:gd name="connsiteX13" fmla="*/ 3505740 w 4116367"/>
                <a:gd name="connsiteY13" fmla="*/ 53181 h 1470141"/>
                <a:gd name="connsiteX14" fmla="*/ 3598505 w 4116367"/>
                <a:gd name="connsiteY14" fmla="*/ 92938 h 1470141"/>
                <a:gd name="connsiteX15" fmla="*/ 3678018 w 4116367"/>
                <a:gd name="connsiteY15" fmla="*/ 119442 h 1470141"/>
                <a:gd name="connsiteX16" fmla="*/ 3770783 w 4116367"/>
                <a:gd name="connsiteY16" fmla="*/ 145946 h 1470141"/>
                <a:gd name="connsiteX17" fmla="*/ 3850296 w 4116367"/>
                <a:gd name="connsiteY17" fmla="*/ 278468 h 1470141"/>
                <a:gd name="connsiteX18" fmla="*/ 3916557 w 4116367"/>
                <a:gd name="connsiteY18" fmla="*/ 344729 h 1470141"/>
                <a:gd name="connsiteX19" fmla="*/ 3943062 w 4116367"/>
                <a:gd name="connsiteY19" fmla="*/ 371233 h 1470141"/>
                <a:gd name="connsiteX20" fmla="*/ 4062331 w 4116367"/>
                <a:gd name="connsiteY20" fmla="*/ 463999 h 1470141"/>
                <a:gd name="connsiteX21" fmla="*/ 4115340 w 4116367"/>
                <a:gd name="connsiteY21" fmla="*/ 543512 h 1470141"/>
                <a:gd name="connsiteX22" fmla="*/ 4012856 w 4116367"/>
                <a:gd name="connsiteY22" fmla="*/ 744503 h 1470141"/>
                <a:gd name="connsiteX23" fmla="*/ 3990769 w 4116367"/>
                <a:gd name="connsiteY23" fmla="*/ 994086 h 1470141"/>
                <a:gd name="connsiteX24" fmla="*/ 3903305 w 4116367"/>
                <a:gd name="connsiteY24" fmla="*/ 1206120 h 1470141"/>
                <a:gd name="connsiteX25" fmla="*/ 3543067 w 4116367"/>
                <a:gd name="connsiteY25" fmla="*/ 1258687 h 1470141"/>
                <a:gd name="connsiteX26" fmla="*/ 3232082 w 4116367"/>
                <a:gd name="connsiteY26" fmla="*/ 1230195 h 1470141"/>
                <a:gd name="connsiteX27" fmla="*/ 2668202 w 4116367"/>
                <a:gd name="connsiteY27" fmla="*/ 1237263 h 1470141"/>
                <a:gd name="connsiteX28" fmla="*/ 2405809 w 4116367"/>
                <a:gd name="connsiteY28" fmla="*/ 1246319 h 1470141"/>
                <a:gd name="connsiteX29" fmla="*/ 1965395 w 4116367"/>
                <a:gd name="connsiteY29" fmla="*/ 1235054 h 1470141"/>
                <a:gd name="connsiteX30" fmla="*/ 1350053 w 4116367"/>
                <a:gd name="connsiteY30" fmla="*/ 1217606 h 1470141"/>
                <a:gd name="connsiteX31" fmla="*/ 928634 w 4116367"/>
                <a:gd name="connsiteY31" fmla="*/ 1189113 h 1470141"/>
                <a:gd name="connsiteX32" fmla="*/ 789044 w 4116367"/>
                <a:gd name="connsiteY32" fmla="*/ 1414842 h 1470141"/>
                <a:gd name="connsiteX33" fmla="*/ 510749 w 4116367"/>
                <a:gd name="connsiteY33" fmla="*/ 1431407 h 1470141"/>
                <a:gd name="connsiteX34" fmla="*/ 542775 w 4116367"/>
                <a:gd name="connsiteY34" fmla="*/ 1205016 h 1470141"/>
                <a:gd name="connsiteX35" fmla="*/ 363429 w 4116367"/>
                <a:gd name="connsiteY35" fmla="*/ 1208329 h 1470141"/>
                <a:gd name="connsiteX36" fmla="*/ 146535 w 4116367"/>
                <a:gd name="connsiteY36" fmla="*/ 1216280 h 1470141"/>
                <a:gd name="connsiteX37" fmla="*/ 7166 w 4116367"/>
                <a:gd name="connsiteY37" fmla="*/ 1033842 h 1470141"/>
                <a:gd name="connsiteX38" fmla="*/ 26161 w 4116367"/>
                <a:gd name="connsiteY38" fmla="*/ 416291 h 1470141"/>
                <a:gd name="connsiteX0" fmla="*/ 59291 w 4064097"/>
                <a:gd name="connsiteY0" fmla="*/ 252406 h 1470141"/>
                <a:gd name="connsiteX1" fmla="*/ 219201 w 4064097"/>
                <a:gd name="connsiteY1" fmla="*/ 66433 h 1470141"/>
                <a:gd name="connsiteX2" fmla="*/ 515829 w 4064097"/>
                <a:gd name="connsiteY2" fmla="*/ 134461 h 1470141"/>
                <a:gd name="connsiteX3" fmla="*/ 608594 w 4064097"/>
                <a:gd name="connsiteY3" fmla="*/ 402597 h 1470141"/>
                <a:gd name="connsiteX4" fmla="*/ 875404 w 4064097"/>
                <a:gd name="connsiteY4" fmla="*/ 403480 h 1470141"/>
                <a:gd name="connsiteX5" fmla="*/ 1482795 w 4064097"/>
                <a:gd name="connsiteY5" fmla="*/ 396854 h 1470141"/>
                <a:gd name="connsiteX6" fmla="*/ 1713162 w 4064097"/>
                <a:gd name="connsiteY6" fmla="*/ 228331 h 1470141"/>
                <a:gd name="connsiteX7" fmla="*/ 2034749 w 4064097"/>
                <a:gd name="connsiteY7" fmla="*/ 145946 h 1470141"/>
                <a:gd name="connsiteX8" fmla="*/ 2153797 w 4064097"/>
                <a:gd name="connsiteY8" fmla="*/ 186145 h 1470141"/>
                <a:gd name="connsiteX9" fmla="*/ 2181406 w 4064097"/>
                <a:gd name="connsiteY9" fmla="*/ 383160 h 1470141"/>
                <a:gd name="connsiteX10" fmla="*/ 2466549 w 4064097"/>
                <a:gd name="connsiteY10" fmla="*/ 434844 h 1470141"/>
                <a:gd name="connsiteX11" fmla="*/ 3164938 w 4064097"/>
                <a:gd name="connsiteY11" fmla="*/ 395308 h 1470141"/>
                <a:gd name="connsiteX12" fmla="*/ 3479235 w 4064097"/>
                <a:gd name="connsiteY12" fmla="*/ 173 h 1470141"/>
                <a:gd name="connsiteX13" fmla="*/ 3505740 w 4064097"/>
                <a:gd name="connsiteY13" fmla="*/ 53181 h 1470141"/>
                <a:gd name="connsiteX14" fmla="*/ 3598505 w 4064097"/>
                <a:gd name="connsiteY14" fmla="*/ 92938 h 1470141"/>
                <a:gd name="connsiteX15" fmla="*/ 3678018 w 4064097"/>
                <a:gd name="connsiteY15" fmla="*/ 119442 h 1470141"/>
                <a:gd name="connsiteX16" fmla="*/ 3770783 w 4064097"/>
                <a:gd name="connsiteY16" fmla="*/ 145946 h 1470141"/>
                <a:gd name="connsiteX17" fmla="*/ 3850296 w 4064097"/>
                <a:gd name="connsiteY17" fmla="*/ 278468 h 1470141"/>
                <a:gd name="connsiteX18" fmla="*/ 3916557 w 4064097"/>
                <a:gd name="connsiteY18" fmla="*/ 344729 h 1470141"/>
                <a:gd name="connsiteX19" fmla="*/ 3943062 w 4064097"/>
                <a:gd name="connsiteY19" fmla="*/ 371233 h 1470141"/>
                <a:gd name="connsiteX20" fmla="*/ 4062331 w 4064097"/>
                <a:gd name="connsiteY20" fmla="*/ 463999 h 1470141"/>
                <a:gd name="connsiteX21" fmla="*/ 4012856 w 4064097"/>
                <a:gd name="connsiteY21" fmla="*/ 744503 h 1470141"/>
                <a:gd name="connsiteX22" fmla="*/ 3990769 w 4064097"/>
                <a:gd name="connsiteY22" fmla="*/ 994086 h 1470141"/>
                <a:gd name="connsiteX23" fmla="*/ 3903305 w 4064097"/>
                <a:gd name="connsiteY23" fmla="*/ 1206120 h 1470141"/>
                <a:gd name="connsiteX24" fmla="*/ 3543067 w 4064097"/>
                <a:gd name="connsiteY24" fmla="*/ 1258687 h 1470141"/>
                <a:gd name="connsiteX25" fmla="*/ 3232082 w 4064097"/>
                <a:gd name="connsiteY25" fmla="*/ 1230195 h 1470141"/>
                <a:gd name="connsiteX26" fmla="*/ 2668202 w 4064097"/>
                <a:gd name="connsiteY26" fmla="*/ 1237263 h 1470141"/>
                <a:gd name="connsiteX27" fmla="*/ 2405809 w 4064097"/>
                <a:gd name="connsiteY27" fmla="*/ 1246319 h 1470141"/>
                <a:gd name="connsiteX28" fmla="*/ 1965395 w 4064097"/>
                <a:gd name="connsiteY28" fmla="*/ 1235054 h 1470141"/>
                <a:gd name="connsiteX29" fmla="*/ 1350053 w 4064097"/>
                <a:gd name="connsiteY29" fmla="*/ 1217606 h 1470141"/>
                <a:gd name="connsiteX30" fmla="*/ 928634 w 4064097"/>
                <a:gd name="connsiteY30" fmla="*/ 1189113 h 1470141"/>
                <a:gd name="connsiteX31" fmla="*/ 789044 w 4064097"/>
                <a:gd name="connsiteY31" fmla="*/ 1414842 h 1470141"/>
                <a:gd name="connsiteX32" fmla="*/ 510749 w 4064097"/>
                <a:gd name="connsiteY32" fmla="*/ 1431407 h 1470141"/>
                <a:gd name="connsiteX33" fmla="*/ 542775 w 4064097"/>
                <a:gd name="connsiteY33" fmla="*/ 1205016 h 1470141"/>
                <a:gd name="connsiteX34" fmla="*/ 363429 w 4064097"/>
                <a:gd name="connsiteY34" fmla="*/ 1208329 h 1470141"/>
                <a:gd name="connsiteX35" fmla="*/ 146535 w 4064097"/>
                <a:gd name="connsiteY35" fmla="*/ 1216280 h 1470141"/>
                <a:gd name="connsiteX36" fmla="*/ 7166 w 4064097"/>
                <a:gd name="connsiteY36" fmla="*/ 1033842 h 1470141"/>
                <a:gd name="connsiteX37" fmla="*/ 26161 w 4064097"/>
                <a:gd name="connsiteY37" fmla="*/ 416291 h 1470141"/>
                <a:gd name="connsiteX0" fmla="*/ 59291 w 4065304"/>
                <a:gd name="connsiteY0" fmla="*/ 252406 h 1470141"/>
                <a:gd name="connsiteX1" fmla="*/ 219201 w 4065304"/>
                <a:gd name="connsiteY1" fmla="*/ 66433 h 1470141"/>
                <a:gd name="connsiteX2" fmla="*/ 515829 w 4065304"/>
                <a:gd name="connsiteY2" fmla="*/ 134461 h 1470141"/>
                <a:gd name="connsiteX3" fmla="*/ 608594 w 4065304"/>
                <a:gd name="connsiteY3" fmla="*/ 402597 h 1470141"/>
                <a:gd name="connsiteX4" fmla="*/ 875404 w 4065304"/>
                <a:gd name="connsiteY4" fmla="*/ 403480 h 1470141"/>
                <a:gd name="connsiteX5" fmla="*/ 1482795 w 4065304"/>
                <a:gd name="connsiteY5" fmla="*/ 396854 h 1470141"/>
                <a:gd name="connsiteX6" fmla="*/ 1713162 w 4065304"/>
                <a:gd name="connsiteY6" fmla="*/ 228331 h 1470141"/>
                <a:gd name="connsiteX7" fmla="*/ 2034749 w 4065304"/>
                <a:gd name="connsiteY7" fmla="*/ 145946 h 1470141"/>
                <a:gd name="connsiteX8" fmla="*/ 2153797 w 4065304"/>
                <a:gd name="connsiteY8" fmla="*/ 186145 h 1470141"/>
                <a:gd name="connsiteX9" fmla="*/ 2181406 w 4065304"/>
                <a:gd name="connsiteY9" fmla="*/ 383160 h 1470141"/>
                <a:gd name="connsiteX10" fmla="*/ 2466549 w 4065304"/>
                <a:gd name="connsiteY10" fmla="*/ 434844 h 1470141"/>
                <a:gd name="connsiteX11" fmla="*/ 3164938 w 4065304"/>
                <a:gd name="connsiteY11" fmla="*/ 395308 h 1470141"/>
                <a:gd name="connsiteX12" fmla="*/ 3479235 w 4065304"/>
                <a:gd name="connsiteY12" fmla="*/ 173 h 1470141"/>
                <a:gd name="connsiteX13" fmla="*/ 3505740 w 4065304"/>
                <a:gd name="connsiteY13" fmla="*/ 53181 h 1470141"/>
                <a:gd name="connsiteX14" fmla="*/ 3598505 w 4065304"/>
                <a:gd name="connsiteY14" fmla="*/ 92938 h 1470141"/>
                <a:gd name="connsiteX15" fmla="*/ 3678018 w 4065304"/>
                <a:gd name="connsiteY15" fmla="*/ 119442 h 1470141"/>
                <a:gd name="connsiteX16" fmla="*/ 3770783 w 4065304"/>
                <a:gd name="connsiteY16" fmla="*/ 145946 h 1470141"/>
                <a:gd name="connsiteX17" fmla="*/ 3850296 w 4065304"/>
                <a:gd name="connsiteY17" fmla="*/ 278468 h 1470141"/>
                <a:gd name="connsiteX18" fmla="*/ 3916557 w 4065304"/>
                <a:gd name="connsiteY18" fmla="*/ 344729 h 1470141"/>
                <a:gd name="connsiteX19" fmla="*/ 4062331 w 4065304"/>
                <a:gd name="connsiteY19" fmla="*/ 463999 h 1470141"/>
                <a:gd name="connsiteX20" fmla="*/ 4012856 w 4065304"/>
                <a:gd name="connsiteY20" fmla="*/ 744503 h 1470141"/>
                <a:gd name="connsiteX21" fmla="*/ 3990769 w 4065304"/>
                <a:gd name="connsiteY21" fmla="*/ 994086 h 1470141"/>
                <a:gd name="connsiteX22" fmla="*/ 3903305 w 4065304"/>
                <a:gd name="connsiteY22" fmla="*/ 1206120 h 1470141"/>
                <a:gd name="connsiteX23" fmla="*/ 3543067 w 4065304"/>
                <a:gd name="connsiteY23" fmla="*/ 1258687 h 1470141"/>
                <a:gd name="connsiteX24" fmla="*/ 3232082 w 4065304"/>
                <a:gd name="connsiteY24" fmla="*/ 1230195 h 1470141"/>
                <a:gd name="connsiteX25" fmla="*/ 2668202 w 4065304"/>
                <a:gd name="connsiteY25" fmla="*/ 1237263 h 1470141"/>
                <a:gd name="connsiteX26" fmla="*/ 2405809 w 4065304"/>
                <a:gd name="connsiteY26" fmla="*/ 1246319 h 1470141"/>
                <a:gd name="connsiteX27" fmla="*/ 1965395 w 4065304"/>
                <a:gd name="connsiteY27" fmla="*/ 1235054 h 1470141"/>
                <a:gd name="connsiteX28" fmla="*/ 1350053 w 4065304"/>
                <a:gd name="connsiteY28" fmla="*/ 1217606 h 1470141"/>
                <a:gd name="connsiteX29" fmla="*/ 928634 w 4065304"/>
                <a:gd name="connsiteY29" fmla="*/ 1189113 h 1470141"/>
                <a:gd name="connsiteX30" fmla="*/ 789044 w 4065304"/>
                <a:gd name="connsiteY30" fmla="*/ 1414842 h 1470141"/>
                <a:gd name="connsiteX31" fmla="*/ 510749 w 4065304"/>
                <a:gd name="connsiteY31" fmla="*/ 1431407 h 1470141"/>
                <a:gd name="connsiteX32" fmla="*/ 542775 w 4065304"/>
                <a:gd name="connsiteY32" fmla="*/ 1205016 h 1470141"/>
                <a:gd name="connsiteX33" fmla="*/ 363429 w 4065304"/>
                <a:gd name="connsiteY33" fmla="*/ 1208329 h 1470141"/>
                <a:gd name="connsiteX34" fmla="*/ 146535 w 4065304"/>
                <a:gd name="connsiteY34" fmla="*/ 1216280 h 1470141"/>
                <a:gd name="connsiteX35" fmla="*/ 7166 w 4065304"/>
                <a:gd name="connsiteY35" fmla="*/ 1033842 h 1470141"/>
                <a:gd name="connsiteX36" fmla="*/ 26161 w 4065304"/>
                <a:gd name="connsiteY36" fmla="*/ 416291 h 1470141"/>
                <a:gd name="connsiteX0" fmla="*/ 59291 w 4018857"/>
                <a:gd name="connsiteY0" fmla="*/ 252406 h 1470141"/>
                <a:gd name="connsiteX1" fmla="*/ 219201 w 4018857"/>
                <a:gd name="connsiteY1" fmla="*/ 66433 h 1470141"/>
                <a:gd name="connsiteX2" fmla="*/ 515829 w 4018857"/>
                <a:gd name="connsiteY2" fmla="*/ 134461 h 1470141"/>
                <a:gd name="connsiteX3" fmla="*/ 608594 w 4018857"/>
                <a:gd name="connsiteY3" fmla="*/ 402597 h 1470141"/>
                <a:gd name="connsiteX4" fmla="*/ 875404 w 4018857"/>
                <a:gd name="connsiteY4" fmla="*/ 403480 h 1470141"/>
                <a:gd name="connsiteX5" fmla="*/ 1482795 w 4018857"/>
                <a:gd name="connsiteY5" fmla="*/ 396854 h 1470141"/>
                <a:gd name="connsiteX6" fmla="*/ 1713162 w 4018857"/>
                <a:gd name="connsiteY6" fmla="*/ 228331 h 1470141"/>
                <a:gd name="connsiteX7" fmla="*/ 2034749 w 4018857"/>
                <a:gd name="connsiteY7" fmla="*/ 145946 h 1470141"/>
                <a:gd name="connsiteX8" fmla="*/ 2153797 w 4018857"/>
                <a:gd name="connsiteY8" fmla="*/ 186145 h 1470141"/>
                <a:gd name="connsiteX9" fmla="*/ 2181406 w 4018857"/>
                <a:gd name="connsiteY9" fmla="*/ 383160 h 1470141"/>
                <a:gd name="connsiteX10" fmla="*/ 2466549 w 4018857"/>
                <a:gd name="connsiteY10" fmla="*/ 434844 h 1470141"/>
                <a:gd name="connsiteX11" fmla="*/ 3164938 w 4018857"/>
                <a:gd name="connsiteY11" fmla="*/ 395308 h 1470141"/>
                <a:gd name="connsiteX12" fmla="*/ 3479235 w 4018857"/>
                <a:gd name="connsiteY12" fmla="*/ 173 h 1470141"/>
                <a:gd name="connsiteX13" fmla="*/ 3505740 w 4018857"/>
                <a:gd name="connsiteY13" fmla="*/ 53181 h 1470141"/>
                <a:gd name="connsiteX14" fmla="*/ 3598505 w 4018857"/>
                <a:gd name="connsiteY14" fmla="*/ 92938 h 1470141"/>
                <a:gd name="connsiteX15" fmla="*/ 3678018 w 4018857"/>
                <a:gd name="connsiteY15" fmla="*/ 119442 h 1470141"/>
                <a:gd name="connsiteX16" fmla="*/ 3770783 w 4018857"/>
                <a:gd name="connsiteY16" fmla="*/ 145946 h 1470141"/>
                <a:gd name="connsiteX17" fmla="*/ 3850296 w 4018857"/>
                <a:gd name="connsiteY17" fmla="*/ 278468 h 1470141"/>
                <a:gd name="connsiteX18" fmla="*/ 3916557 w 4018857"/>
                <a:gd name="connsiteY18" fmla="*/ 344729 h 1470141"/>
                <a:gd name="connsiteX19" fmla="*/ 3970891 w 4018857"/>
                <a:gd name="connsiteY19" fmla="*/ 494479 h 1470141"/>
                <a:gd name="connsiteX20" fmla="*/ 4012856 w 4018857"/>
                <a:gd name="connsiteY20" fmla="*/ 744503 h 1470141"/>
                <a:gd name="connsiteX21" fmla="*/ 3990769 w 4018857"/>
                <a:gd name="connsiteY21" fmla="*/ 994086 h 1470141"/>
                <a:gd name="connsiteX22" fmla="*/ 3903305 w 4018857"/>
                <a:gd name="connsiteY22" fmla="*/ 1206120 h 1470141"/>
                <a:gd name="connsiteX23" fmla="*/ 3543067 w 4018857"/>
                <a:gd name="connsiteY23" fmla="*/ 1258687 h 1470141"/>
                <a:gd name="connsiteX24" fmla="*/ 3232082 w 4018857"/>
                <a:gd name="connsiteY24" fmla="*/ 1230195 h 1470141"/>
                <a:gd name="connsiteX25" fmla="*/ 2668202 w 4018857"/>
                <a:gd name="connsiteY25" fmla="*/ 1237263 h 1470141"/>
                <a:gd name="connsiteX26" fmla="*/ 2405809 w 4018857"/>
                <a:gd name="connsiteY26" fmla="*/ 1246319 h 1470141"/>
                <a:gd name="connsiteX27" fmla="*/ 1965395 w 4018857"/>
                <a:gd name="connsiteY27" fmla="*/ 1235054 h 1470141"/>
                <a:gd name="connsiteX28" fmla="*/ 1350053 w 4018857"/>
                <a:gd name="connsiteY28" fmla="*/ 1217606 h 1470141"/>
                <a:gd name="connsiteX29" fmla="*/ 928634 w 4018857"/>
                <a:gd name="connsiteY29" fmla="*/ 1189113 h 1470141"/>
                <a:gd name="connsiteX30" fmla="*/ 789044 w 4018857"/>
                <a:gd name="connsiteY30" fmla="*/ 1414842 h 1470141"/>
                <a:gd name="connsiteX31" fmla="*/ 510749 w 4018857"/>
                <a:gd name="connsiteY31" fmla="*/ 1431407 h 1470141"/>
                <a:gd name="connsiteX32" fmla="*/ 542775 w 4018857"/>
                <a:gd name="connsiteY32" fmla="*/ 1205016 h 1470141"/>
                <a:gd name="connsiteX33" fmla="*/ 363429 w 4018857"/>
                <a:gd name="connsiteY33" fmla="*/ 1208329 h 1470141"/>
                <a:gd name="connsiteX34" fmla="*/ 146535 w 4018857"/>
                <a:gd name="connsiteY34" fmla="*/ 1216280 h 1470141"/>
                <a:gd name="connsiteX35" fmla="*/ 7166 w 4018857"/>
                <a:gd name="connsiteY35" fmla="*/ 1033842 h 1470141"/>
                <a:gd name="connsiteX36" fmla="*/ 26161 w 4018857"/>
                <a:gd name="connsiteY36" fmla="*/ 416291 h 1470141"/>
                <a:gd name="connsiteX0" fmla="*/ 59291 w 4004491"/>
                <a:gd name="connsiteY0" fmla="*/ 252406 h 1470141"/>
                <a:gd name="connsiteX1" fmla="*/ 219201 w 4004491"/>
                <a:gd name="connsiteY1" fmla="*/ 66433 h 1470141"/>
                <a:gd name="connsiteX2" fmla="*/ 515829 w 4004491"/>
                <a:gd name="connsiteY2" fmla="*/ 134461 h 1470141"/>
                <a:gd name="connsiteX3" fmla="*/ 608594 w 4004491"/>
                <a:gd name="connsiteY3" fmla="*/ 402597 h 1470141"/>
                <a:gd name="connsiteX4" fmla="*/ 875404 w 4004491"/>
                <a:gd name="connsiteY4" fmla="*/ 403480 h 1470141"/>
                <a:gd name="connsiteX5" fmla="*/ 1482795 w 4004491"/>
                <a:gd name="connsiteY5" fmla="*/ 396854 h 1470141"/>
                <a:gd name="connsiteX6" fmla="*/ 1713162 w 4004491"/>
                <a:gd name="connsiteY6" fmla="*/ 228331 h 1470141"/>
                <a:gd name="connsiteX7" fmla="*/ 2034749 w 4004491"/>
                <a:gd name="connsiteY7" fmla="*/ 145946 h 1470141"/>
                <a:gd name="connsiteX8" fmla="*/ 2153797 w 4004491"/>
                <a:gd name="connsiteY8" fmla="*/ 186145 h 1470141"/>
                <a:gd name="connsiteX9" fmla="*/ 2181406 w 4004491"/>
                <a:gd name="connsiteY9" fmla="*/ 383160 h 1470141"/>
                <a:gd name="connsiteX10" fmla="*/ 2466549 w 4004491"/>
                <a:gd name="connsiteY10" fmla="*/ 434844 h 1470141"/>
                <a:gd name="connsiteX11" fmla="*/ 3164938 w 4004491"/>
                <a:gd name="connsiteY11" fmla="*/ 395308 h 1470141"/>
                <a:gd name="connsiteX12" fmla="*/ 3479235 w 4004491"/>
                <a:gd name="connsiteY12" fmla="*/ 173 h 1470141"/>
                <a:gd name="connsiteX13" fmla="*/ 3505740 w 4004491"/>
                <a:gd name="connsiteY13" fmla="*/ 53181 h 1470141"/>
                <a:gd name="connsiteX14" fmla="*/ 3598505 w 4004491"/>
                <a:gd name="connsiteY14" fmla="*/ 92938 h 1470141"/>
                <a:gd name="connsiteX15" fmla="*/ 3678018 w 4004491"/>
                <a:gd name="connsiteY15" fmla="*/ 119442 h 1470141"/>
                <a:gd name="connsiteX16" fmla="*/ 3770783 w 4004491"/>
                <a:gd name="connsiteY16" fmla="*/ 145946 h 1470141"/>
                <a:gd name="connsiteX17" fmla="*/ 3850296 w 4004491"/>
                <a:gd name="connsiteY17" fmla="*/ 278468 h 1470141"/>
                <a:gd name="connsiteX18" fmla="*/ 3916557 w 4004491"/>
                <a:gd name="connsiteY18" fmla="*/ 344729 h 1470141"/>
                <a:gd name="connsiteX19" fmla="*/ 3970891 w 4004491"/>
                <a:gd name="connsiteY19" fmla="*/ 494479 h 1470141"/>
                <a:gd name="connsiteX20" fmla="*/ 3962056 w 4004491"/>
                <a:gd name="connsiteY20" fmla="*/ 729263 h 1470141"/>
                <a:gd name="connsiteX21" fmla="*/ 3990769 w 4004491"/>
                <a:gd name="connsiteY21" fmla="*/ 994086 h 1470141"/>
                <a:gd name="connsiteX22" fmla="*/ 3903305 w 4004491"/>
                <a:gd name="connsiteY22" fmla="*/ 1206120 h 1470141"/>
                <a:gd name="connsiteX23" fmla="*/ 3543067 w 4004491"/>
                <a:gd name="connsiteY23" fmla="*/ 1258687 h 1470141"/>
                <a:gd name="connsiteX24" fmla="*/ 3232082 w 4004491"/>
                <a:gd name="connsiteY24" fmla="*/ 1230195 h 1470141"/>
                <a:gd name="connsiteX25" fmla="*/ 2668202 w 4004491"/>
                <a:gd name="connsiteY25" fmla="*/ 1237263 h 1470141"/>
                <a:gd name="connsiteX26" fmla="*/ 2405809 w 4004491"/>
                <a:gd name="connsiteY26" fmla="*/ 1246319 h 1470141"/>
                <a:gd name="connsiteX27" fmla="*/ 1965395 w 4004491"/>
                <a:gd name="connsiteY27" fmla="*/ 1235054 h 1470141"/>
                <a:gd name="connsiteX28" fmla="*/ 1350053 w 4004491"/>
                <a:gd name="connsiteY28" fmla="*/ 1217606 h 1470141"/>
                <a:gd name="connsiteX29" fmla="*/ 928634 w 4004491"/>
                <a:gd name="connsiteY29" fmla="*/ 1189113 h 1470141"/>
                <a:gd name="connsiteX30" fmla="*/ 789044 w 4004491"/>
                <a:gd name="connsiteY30" fmla="*/ 1414842 h 1470141"/>
                <a:gd name="connsiteX31" fmla="*/ 510749 w 4004491"/>
                <a:gd name="connsiteY31" fmla="*/ 1431407 h 1470141"/>
                <a:gd name="connsiteX32" fmla="*/ 542775 w 4004491"/>
                <a:gd name="connsiteY32" fmla="*/ 1205016 h 1470141"/>
                <a:gd name="connsiteX33" fmla="*/ 363429 w 4004491"/>
                <a:gd name="connsiteY33" fmla="*/ 1208329 h 1470141"/>
                <a:gd name="connsiteX34" fmla="*/ 146535 w 4004491"/>
                <a:gd name="connsiteY34" fmla="*/ 1216280 h 1470141"/>
                <a:gd name="connsiteX35" fmla="*/ 7166 w 4004491"/>
                <a:gd name="connsiteY35" fmla="*/ 1033842 h 1470141"/>
                <a:gd name="connsiteX36" fmla="*/ 26161 w 4004491"/>
                <a:gd name="connsiteY36" fmla="*/ 416291 h 1470141"/>
                <a:gd name="connsiteX0" fmla="*/ 59291 w 3990769"/>
                <a:gd name="connsiteY0" fmla="*/ 252406 h 1470141"/>
                <a:gd name="connsiteX1" fmla="*/ 219201 w 3990769"/>
                <a:gd name="connsiteY1" fmla="*/ 66433 h 1470141"/>
                <a:gd name="connsiteX2" fmla="*/ 515829 w 3990769"/>
                <a:gd name="connsiteY2" fmla="*/ 134461 h 1470141"/>
                <a:gd name="connsiteX3" fmla="*/ 608594 w 3990769"/>
                <a:gd name="connsiteY3" fmla="*/ 402597 h 1470141"/>
                <a:gd name="connsiteX4" fmla="*/ 875404 w 3990769"/>
                <a:gd name="connsiteY4" fmla="*/ 403480 h 1470141"/>
                <a:gd name="connsiteX5" fmla="*/ 1482795 w 3990769"/>
                <a:gd name="connsiteY5" fmla="*/ 396854 h 1470141"/>
                <a:gd name="connsiteX6" fmla="*/ 1713162 w 3990769"/>
                <a:gd name="connsiteY6" fmla="*/ 228331 h 1470141"/>
                <a:gd name="connsiteX7" fmla="*/ 2034749 w 3990769"/>
                <a:gd name="connsiteY7" fmla="*/ 145946 h 1470141"/>
                <a:gd name="connsiteX8" fmla="*/ 2153797 w 3990769"/>
                <a:gd name="connsiteY8" fmla="*/ 186145 h 1470141"/>
                <a:gd name="connsiteX9" fmla="*/ 2181406 w 3990769"/>
                <a:gd name="connsiteY9" fmla="*/ 383160 h 1470141"/>
                <a:gd name="connsiteX10" fmla="*/ 2466549 w 3990769"/>
                <a:gd name="connsiteY10" fmla="*/ 434844 h 1470141"/>
                <a:gd name="connsiteX11" fmla="*/ 3164938 w 3990769"/>
                <a:gd name="connsiteY11" fmla="*/ 395308 h 1470141"/>
                <a:gd name="connsiteX12" fmla="*/ 3479235 w 3990769"/>
                <a:gd name="connsiteY12" fmla="*/ 173 h 1470141"/>
                <a:gd name="connsiteX13" fmla="*/ 3505740 w 3990769"/>
                <a:gd name="connsiteY13" fmla="*/ 53181 h 1470141"/>
                <a:gd name="connsiteX14" fmla="*/ 3598505 w 3990769"/>
                <a:gd name="connsiteY14" fmla="*/ 92938 h 1470141"/>
                <a:gd name="connsiteX15" fmla="*/ 3678018 w 3990769"/>
                <a:gd name="connsiteY15" fmla="*/ 119442 h 1470141"/>
                <a:gd name="connsiteX16" fmla="*/ 3770783 w 3990769"/>
                <a:gd name="connsiteY16" fmla="*/ 145946 h 1470141"/>
                <a:gd name="connsiteX17" fmla="*/ 3850296 w 3990769"/>
                <a:gd name="connsiteY17" fmla="*/ 278468 h 1470141"/>
                <a:gd name="connsiteX18" fmla="*/ 3916557 w 3990769"/>
                <a:gd name="connsiteY18" fmla="*/ 344729 h 1470141"/>
                <a:gd name="connsiteX19" fmla="*/ 3970891 w 3990769"/>
                <a:gd name="connsiteY19" fmla="*/ 494479 h 1470141"/>
                <a:gd name="connsiteX20" fmla="*/ 3962056 w 3990769"/>
                <a:gd name="connsiteY20" fmla="*/ 729263 h 1470141"/>
                <a:gd name="connsiteX21" fmla="*/ 3990769 w 3990769"/>
                <a:gd name="connsiteY21" fmla="*/ 994086 h 1470141"/>
                <a:gd name="connsiteX22" fmla="*/ 3903305 w 3990769"/>
                <a:gd name="connsiteY22" fmla="*/ 1206120 h 1470141"/>
                <a:gd name="connsiteX23" fmla="*/ 3543067 w 3990769"/>
                <a:gd name="connsiteY23" fmla="*/ 1258687 h 1470141"/>
                <a:gd name="connsiteX24" fmla="*/ 3232082 w 3990769"/>
                <a:gd name="connsiteY24" fmla="*/ 1230195 h 1470141"/>
                <a:gd name="connsiteX25" fmla="*/ 2668202 w 3990769"/>
                <a:gd name="connsiteY25" fmla="*/ 1237263 h 1470141"/>
                <a:gd name="connsiteX26" fmla="*/ 2405809 w 3990769"/>
                <a:gd name="connsiteY26" fmla="*/ 1246319 h 1470141"/>
                <a:gd name="connsiteX27" fmla="*/ 1965395 w 3990769"/>
                <a:gd name="connsiteY27" fmla="*/ 1235054 h 1470141"/>
                <a:gd name="connsiteX28" fmla="*/ 1350053 w 3990769"/>
                <a:gd name="connsiteY28" fmla="*/ 1217606 h 1470141"/>
                <a:gd name="connsiteX29" fmla="*/ 928634 w 3990769"/>
                <a:gd name="connsiteY29" fmla="*/ 1189113 h 1470141"/>
                <a:gd name="connsiteX30" fmla="*/ 789044 w 3990769"/>
                <a:gd name="connsiteY30" fmla="*/ 1414842 h 1470141"/>
                <a:gd name="connsiteX31" fmla="*/ 510749 w 3990769"/>
                <a:gd name="connsiteY31" fmla="*/ 1431407 h 1470141"/>
                <a:gd name="connsiteX32" fmla="*/ 542775 w 3990769"/>
                <a:gd name="connsiteY32" fmla="*/ 1205016 h 1470141"/>
                <a:gd name="connsiteX33" fmla="*/ 363429 w 3990769"/>
                <a:gd name="connsiteY33" fmla="*/ 1208329 h 1470141"/>
                <a:gd name="connsiteX34" fmla="*/ 146535 w 3990769"/>
                <a:gd name="connsiteY34" fmla="*/ 1216280 h 1470141"/>
                <a:gd name="connsiteX35" fmla="*/ 7166 w 3990769"/>
                <a:gd name="connsiteY35" fmla="*/ 1033842 h 1470141"/>
                <a:gd name="connsiteX36" fmla="*/ 26161 w 3990769"/>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70783 w 3973054"/>
                <a:gd name="connsiteY16" fmla="*/ 14594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786023 w 3973054"/>
                <a:gd name="connsiteY16" fmla="*/ 151026 h 1470141"/>
                <a:gd name="connsiteX17" fmla="*/ 3850296 w 3973054"/>
                <a:gd name="connsiteY17" fmla="*/ 278468 h 1470141"/>
                <a:gd name="connsiteX18" fmla="*/ 3916557 w 3973054"/>
                <a:gd name="connsiteY18" fmla="*/ 344729 h 1470141"/>
                <a:gd name="connsiteX19" fmla="*/ 3970891 w 3973054"/>
                <a:gd name="connsiteY19" fmla="*/ 494479 h 1470141"/>
                <a:gd name="connsiteX20" fmla="*/ 3962056 w 3973054"/>
                <a:gd name="connsiteY20" fmla="*/ 729263 h 1470141"/>
                <a:gd name="connsiteX21" fmla="*/ 3960289 w 3973054"/>
                <a:gd name="connsiteY21" fmla="*/ 994086 h 1470141"/>
                <a:gd name="connsiteX22" fmla="*/ 3903305 w 3973054"/>
                <a:gd name="connsiteY22" fmla="*/ 1206120 h 1470141"/>
                <a:gd name="connsiteX23" fmla="*/ 3543067 w 3973054"/>
                <a:gd name="connsiteY23" fmla="*/ 1258687 h 1470141"/>
                <a:gd name="connsiteX24" fmla="*/ 3232082 w 3973054"/>
                <a:gd name="connsiteY24" fmla="*/ 1230195 h 1470141"/>
                <a:gd name="connsiteX25" fmla="*/ 2668202 w 3973054"/>
                <a:gd name="connsiteY25" fmla="*/ 1237263 h 1470141"/>
                <a:gd name="connsiteX26" fmla="*/ 2405809 w 3973054"/>
                <a:gd name="connsiteY26" fmla="*/ 1246319 h 1470141"/>
                <a:gd name="connsiteX27" fmla="*/ 1965395 w 3973054"/>
                <a:gd name="connsiteY27" fmla="*/ 1235054 h 1470141"/>
                <a:gd name="connsiteX28" fmla="*/ 1350053 w 3973054"/>
                <a:gd name="connsiteY28" fmla="*/ 1217606 h 1470141"/>
                <a:gd name="connsiteX29" fmla="*/ 928634 w 3973054"/>
                <a:gd name="connsiteY29" fmla="*/ 1189113 h 1470141"/>
                <a:gd name="connsiteX30" fmla="*/ 789044 w 3973054"/>
                <a:gd name="connsiteY30" fmla="*/ 1414842 h 1470141"/>
                <a:gd name="connsiteX31" fmla="*/ 510749 w 3973054"/>
                <a:gd name="connsiteY31" fmla="*/ 1431407 h 1470141"/>
                <a:gd name="connsiteX32" fmla="*/ 542775 w 3973054"/>
                <a:gd name="connsiteY32" fmla="*/ 1205016 h 1470141"/>
                <a:gd name="connsiteX33" fmla="*/ 363429 w 3973054"/>
                <a:gd name="connsiteY33" fmla="*/ 1208329 h 1470141"/>
                <a:gd name="connsiteX34" fmla="*/ 146535 w 3973054"/>
                <a:gd name="connsiteY34" fmla="*/ 1216280 h 1470141"/>
                <a:gd name="connsiteX35" fmla="*/ 7166 w 3973054"/>
                <a:gd name="connsiteY35" fmla="*/ 1033842 h 1470141"/>
                <a:gd name="connsiteX36" fmla="*/ 26161 w 3973054"/>
                <a:gd name="connsiteY36" fmla="*/ 416291 h 1470141"/>
                <a:gd name="connsiteX0" fmla="*/ 59291 w 3973054"/>
                <a:gd name="connsiteY0" fmla="*/ 252406 h 1470141"/>
                <a:gd name="connsiteX1" fmla="*/ 219201 w 3973054"/>
                <a:gd name="connsiteY1" fmla="*/ 66433 h 1470141"/>
                <a:gd name="connsiteX2" fmla="*/ 515829 w 3973054"/>
                <a:gd name="connsiteY2" fmla="*/ 134461 h 1470141"/>
                <a:gd name="connsiteX3" fmla="*/ 608594 w 3973054"/>
                <a:gd name="connsiteY3" fmla="*/ 402597 h 1470141"/>
                <a:gd name="connsiteX4" fmla="*/ 875404 w 3973054"/>
                <a:gd name="connsiteY4" fmla="*/ 403480 h 1470141"/>
                <a:gd name="connsiteX5" fmla="*/ 1482795 w 3973054"/>
                <a:gd name="connsiteY5" fmla="*/ 396854 h 1470141"/>
                <a:gd name="connsiteX6" fmla="*/ 1713162 w 3973054"/>
                <a:gd name="connsiteY6" fmla="*/ 228331 h 1470141"/>
                <a:gd name="connsiteX7" fmla="*/ 2034749 w 3973054"/>
                <a:gd name="connsiteY7" fmla="*/ 145946 h 1470141"/>
                <a:gd name="connsiteX8" fmla="*/ 2153797 w 3973054"/>
                <a:gd name="connsiteY8" fmla="*/ 186145 h 1470141"/>
                <a:gd name="connsiteX9" fmla="*/ 2181406 w 3973054"/>
                <a:gd name="connsiteY9" fmla="*/ 383160 h 1470141"/>
                <a:gd name="connsiteX10" fmla="*/ 2466549 w 3973054"/>
                <a:gd name="connsiteY10" fmla="*/ 434844 h 1470141"/>
                <a:gd name="connsiteX11" fmla="*/ 3164938 w 3973054"/>
                <a:gd name="connsiteY11" fmla="*/ 395308 h 1470141"/>
                <a:gd name="connsiteX12" fmla="*/ 3479235 w 3973054"/>
                <a:gd name="connsiteY12" fmla="*/ 173 h 1470141"/>
                <a:gd name="connsiteX13" fmla="*/ 3505740 w 3973054"/>
                <a:gd name="connsiteY13" fmla="*/ 53181 h 1470141"/>
                <a:gd name="connsiteX14" fmla="*/ 3598505 w 3973054"/>
                <a:gd name="connsiteY14" fmla="*/ 92938 h 1470141"/>
                <a:gd name="connsiteX15" fmla="*/ 3678018 w 3973054"/>
                <a:gd name="connsiteY15" fmla="*/ 119442 h 1470141"/>
                <a:gd name="connsiteX16" fmla="*/ 3850296 w 3973054"/>
                <a:gd name="connsiteY16" fmla="*/ 278468 h 1470141"/>
                <a:gd name="connsiteX17" fmla="*/ 3916557 w 3973054"/>
                <a:gd name="connsiteY17" fmla="*/ 344729 h 1470141"/>
                <a:gd name="connsiteX18" fmla="*/ 3970891 w 3973054"/>
                <a:gd name="connsiteY18" fmla="*/ 494479 h 1470141"/>
                <a:gd name="connsiteX19" fmla="*/ 3962056 w 3973054"/>
                <a:gd name="connsiteY19" fmla="*/ 729263 h 1470141"/>
                <a:gd name="connsiteX20" fmla="*/ 3960289 w 3973054"/>
                <a:gd name="connsiteY20" fmla="*/ 994086 h 1470141"/>
                <a:gd name="connsiteX21" fmla="*/ 3903305 w 3973054"/>
                <a:gd name="connsiteY21" fmla="*/ 1206120 h 1470141"/>
                <a:gd name="connsiteX22" fmla="*/ 3543067 w 3973054"/>
                <a:gd name="connsiteY22" fmla="*/ 1258687 h 1470141"/>
                <a:gd name="connsiteX23" fmla="*/ 3232082 w 3973054"/>
                <a:gd name="connsiteY23" fmla="*/ 1230195 h 1470141"/>
                <a:gd name="connsiteX24" fmla="*/ 2668202 w 3973054"/>
                <a:gd name="connsiteY24" fmla="*/ 1237263 h 1470141"/>
                <a:gd name="connsiteX25" fmla="*/ 2405809 w 3973054"/>
                <a:gd name="connsiteY25" fmla="*/ 1246319 h 1470141"/>
                <a:gd name="connsiteX26" fmla="*/ 1965395 w 3973054"/>
                <a:gd name="connsiteY26" fmla="*/ 1235054 h 1470141"/>
                <a:gd name="connsiteX27" fmla="*/ 1350053 w 3973054"/>
                <a:gd name="connsiteY27" fmla="*/ 1217606 h 1470141"/>
                <a:gd name="connsiteX28" fmla="*/ 928634 w 3973054"/>
                <a:gd name="connsiteY28" fmla="*/ 1189113 h 1470141"/>
                <a:gd name="connsiteX29" fmla="*/ 789044 w 3973054"/>
                <a:gd name="connsiteY29" fmla="*/ 1414842 h 1470141"/>
                <a:gd name="connsiteX30" fmla="*/ 510749 w 3973054"/>
                <a:gd name="connsiteY30" fmla="*/ 1431407 h 1470141"/>
                <a:gd name="connsiteX31" fmla="*/ 542775 w 3973054"/>
                <a:gd name="connsiteY31" fmla="*/ 1205016 h 1470141"/>
                <a:gd name="connsiteX32" fmla="*/ 363429 w 3973054"/>
                <a:gd name="connsiteY32" fmla="*/ 1208329 h 1470141"/>
                <a:gd name="connsiteX33" fmla="*/ 146535 w 3973054"/>
                <a:gd name="connsiteY33" fmla="*/ 1216280 h 1470141"/>
                <a:gd name="connsiteX34" fmla="*/ 7166 w 3973054"/>
                <a:gd name="connsiteY34" fmla="*/ 1033842 h 1470141"/>
                <a:gd name="connsiteX35" fmla="*/ 26161 w 3973054"/>
                <a:gd name="connsiteY35" fmla="*/ 416291 h 1470141"/>
                <a:gd name="connsiteX0" fmla="*/ 59291 w 3977632"/>
                <a:gd name="connsiteY0" fmla="*/ 252406 h 1470141"/>
                <a:gd name="connsiteX1" fmla="*/ 219201 w 3977632"/>
                <a:gd name="connsiteY1" fmla="*/ 66433 h 1470141"/>
                <a:gd name="connsiteX2" fmla="*/ 515829 w 3977632"/>
                <a:gd name="connsiteY2" fmla="*/ 134461 h 1470141"/>
                <a:gd name="connsiteX3" fmla="*/ 608594 w 3977632"/>
                <a:gd name="connsiteY3" fmla="*/ 402597 h 1470141"/>
                <a:gd name="connsiteX4" fmla="*/ 875404 w 3977632"/>
                <a:gd name="connsiteY4" fmla="*/ 403480 h 1470141"/>
                <a:gd name="connsiteX5" fmla="*/ 1482795 w 3977632"/>
                <a:gd name="connsiteY5" fmla="*/ 396854 h 1470141"/>
                <a:gd name="connsiteX6" fmla="*/ 1713162 w 3977632"/>
                <a:gd name="connsiteY6" fmla="*/ 228331 h 1470141"/>
                <a:gd name="connsiteX7" fmla="*/ 2034749 w 3977632"/>
                <a:gd name="connsiteY7" fmla="*/ 145946 h 1470141"/>
                <a:gd name="connsiteX8" fmla="*/ 2153797 w 3977632"/>
                <a:gd name="connsiteY8" fmla="*/ 186145 h 1470141"/>
                <a:gd name="connsiteX9" fmla="*/ 2181406 w 3977632"/>
                <a:gd name="connsiteY9" fmla="*/ 383160 h 1470141"/>
                <a:gd name="connsiteX10" fmla="*/ 2466549 w 3977632"/>
                <a:gd name="connsiteY10" fmla="*/ 434844 h 1470141"/>
                <a:gd name="connsiteX11" fmla="*/ 3164938 w 3977632"/>
                <a:gd name="connsiteY11" fmla="*/ 395308 h 1470141"/>
                <a:gd name="connsiteX12" fmla="*/ 3479235 w 3977632"/>
                <a:gd name="connsiteY12" fmla="*/ 173 h 1470141"/>
                <a:gd name="connsiteX13" fmla="*/ 3505740 w 3977632"/>
                <a:gd name="connsiteY13" fmla="*/ 53181 h 1470141"/>
                <a:gd name="connsiteX14" fmla="*/ 3598505 w 3977632"/>
                <a:gd name="connsiteY14" fmla="*/ 92938 h 1470141"/>
                <a:gd name="connsiteX15" fmla="*/ 3678018 w 3977632"/>
                <a:gd name="connsiteY15" fmla="*/ 119442 h 1470141"/>
                <a:gd name="connsiteX16" fmla="*/ 3850296 w 3977632"/>
                <a:gd name="connsiteY16" fmla="*/ 278468 h 1470141"/>
                <a:gd name="connsiteX17" fmla="*/ 3970891 w 3977632"/>
                <a:gd name="connsiteY17" fmla="*/ 494479 h 1470141"/>
                <a:gd name="connsiteX18" fmla="*/ 3962056 w 3977632"/>
                <a:gd name="connsiteY18" fmla="*/ 729263 h 1470141"/>
                <a:gd name="connsiteX19" fmla="*/ 3960289 w 3977632"/>
                <a:gd name="connsiteY19" fmla="*/ 994086 h 1470141"/>
                <a:gd name="connsiteX20" fmla="*/ 3903305 w 3977632"/>
                <a:gd name="connsiteY20" fmla="*/ 1206120 h 1470141"/>
                <a:gd name="connsiteX21" fmla="*/ 3543067 w 3977632"/>
                <a:gd name="connsiteY21" fmla="*/ 1258687 h 1470141"/>
                <a:gd name="connsiteX22" fmla="*/ 3232082 w 3977632"/>
                <a:gd name="connsiteY22" fmla="*/ 1230195 h 1470141"/>
                <a:gd name="connsiteX23" fmla="*/ 2668202 w 3977632"/>
                <a:gd name="connsiteY23" fmla="*/ 1237263 h 1470141"/>
                <a:gd name="connsiteX24" fmla="*/ 2405809 w 3977632"/>
                <a:gd name="connsiteY24" fmla="*/ 1246319 h 1470141"/>
                <a:gd name="connsiteX25" fmla="*/ 1965395 w 3977632"/>
                <a:gd name="connsiteY25" fmla="*/ 1235054 h 1470141"/>
                <a:gd name="connsiteX26" fmla="*/ 1350053 w 3977632"/>
                <a:gd name="connsiteY26" fmla="*/ 1217606 h 1470141"/>
                <a:gd name="connsiteX27" fmla="*/ 928634 w 3977632"/>
                <a:gd name="connsiteY27" fmla="*/ 1189113 h 1470141"/>
                <a:gd name="connsiteX28" fmla="*/ 789044 w 3977632"/>
                <a:gd name="connsiteY28" fmla="*/ 1414842 h 1470141"/>
                <a:gd name="connsiteX29" fmla="*/ 510749 w 3977632"/>
                <a:gd name="connsiteY29" fmla="*/ 1431407 h 1470141"/>
                <a:gd name="connsiteX30" fmla="*/ 542775 w 3977632"/>
                <a:gd name="connsiteY30" fmla="*/ 1205016 h 1470141"/>
                <a:gd name="connsiteX31" fmla="*/ 363429 w 3977632"/>
                <a:gd name="connsiteY31" fmla="*/ 1208329 h 1470141"/>
                <a:gd name="connsiteX32" fmla="*/ 146535 w 3977632"/>
                <a:gd name="connsiteY32" fmla="*/ 1216280 h 1470141"/>
                <a:gd name="connsiteX33" fmla="*/ 7166 w 3977632"/>
                <a:gd name="connsiteY33" fmla="*/ 1033842 h 1470141"/>
                <a:gd name="connsiteX34" fmla="*/ 26161 w 3977632"/>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98505 w 3990226"/>
                <a:gd name="connsiteY14" fmla="*/ 92938 h 1470141"/>
                <a:gd name="connsiteX15" fmla="*/ 3678018 w 3990226"/>
                <a:gd name="connsiteY15" fmla="*/ 119442 h 1470141"/>
                <a:gd name="connsiteX16" fmla="*/ 3677576 w 3990226"/>
                <a:gd name="connsiteY16" fmla="*/ 380068 h 1470141"/>
                <a:gd name="connsiteX17" fmla="*/ 3970891 w 3990226"/>
                <a:gd name="connsiteY17" fmla="*/ 494479 h 1470141"/>
                <a:gd name="connsiteX18" fmla="*/ 3962056 w 3990226"/>
                <a:gd name="connsiteY18" fmla="*/ 729263 h 1470141"/>
                <a:gd name="connsiteX19" fmla="*/ 3960289 w 3990226"/>
                <a:gd name="connsiteY19" fmla="*/ 994086 h 1470141"/>
                <a:gd name="connsiteX20" fmla="*/ 3903305 w 3990226"/>
                <a:gd name="connsiteY20" fmla="*/ 1206120 h 1470141"/>
                <a:gd name="connsiteX21" fmla="*/ 3543067 w 3990226"/>
                <a:gd name="connsiteY21" fmla="*/ 1258687 h 1470141"/>
                <a:gd name="connsiteX22" fmla="*/ 3232082 w 3990226"/>
                <a:gd name="connsiteY22" fmla="*/ 1230195 h 1470141"/>
                <a:gd name="connsiteX23" fmla="*/ 2668202 w 3990226"/>
                <a:gd name="connsiteY23" fmla="*/ 1237263 h 1470141"/>
                <a:gd name="connsiteX24" fmla="*/ 2405809 w 3990226"/>
                <a:gd name="connsiteY24" fmla="*/ 1246319 h 1470141"/>
                <a:gd name="connsiteX25" fmla="*/ 1965395 w 3990226"/>
                <a:gd name="connsiteY25" fmla="*/ 1235054 h 1470141"/>
                <a:gd name="connsiteX26" fmla="*/ 1350053 w 3990226"/>
                <a:gd name="connsiteY26" fmla="*/ 1217606 h 1470141"/>
                <a:gd name="connsiteX27" fmla="*/ 928634 w 3990226"/>
                <a:gd name="connsiteY27" fmla="*/ 1189113 h 1470141"/>
                <a:gd name="connsiteX28" fmla="*/ 789044 w 3990226"/>
                <a:gd name="connsiteY28" fmla="*/ 1414842 h 1470141"/>
                <a:gd name="connsiteX29" fmla="*/ 510749 w 3990226"/>
                <a:gd name="connsiteY29" fmla="*/ 1431407 h 1470141"/>
                <a:gd name="connsiteX30" fmla="*/ 542775 w 3990226"/>
                <a:gd name="connsiteY30" fmla="*/ 1205016 h 1470141"/>
                <a:gd name="connsiteX31" fmla="*/ 363429 w 3990226"/>
                <a:gd name="connsiteY31" fmla="*/ 1208329 h 1470141"/>
                <a:gd name="connsiteX32" fmla="*/ 146535 w 3990226"/>
                <a:gd name="connsiteY32" fmla="*/ 1216280 h 1470141"/>
                <a:gd name="connsiteX33" fmla="*/ 7166 w 3990226"/>
                <a:gd name="connsiteY33" fmla="*/ 1033842 h 1470141"/>
                <a:gd name="connsiteX34" fmla="*/ 26161 w 3990226"/>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98505 w 3990226"/>
                <a:gd name="connsiteY14" fmla="*/ 92938 h 1470141"/>
                <a:gd name="connsiteX15" fmla="*/ 3678018 w 3990226"/>
                <a:gd name="connsiteY15" fmla="*/ 119442 h 1470141"/>
                <a:gd name="connsiteX16" fmla="*/ 3677576 w 3990226"/>
                <a:gd name="connsiteY16" fmla="*/ 339428 h 1470141"/>
                <a:gd name="connsiteX17" fmla="*/ 3970891 w 3990226"/>
                <a:gd name="connsiteY17" fmla="*/ 494479 h 1470141"/>
                <a:gd name="connsiteX18" fmla="*/ 3962056 w 3990226"/>
                <a:gd name="connsiteY18" fmla="*/ 729263 h 1470141"/>
                <a:gd name="connsiteX19" fmla="*/ 3960289 w 3990226"/>
                <a:gd name="connsiteY19" fmla="*/ 994086 h 1470141"/>
                <a:gd name="connsiteX20" fmla="*/ 3903305 w 3990226"/>
                <a:gd name="connsiteY20" fmla="*/ 1206120 h 1470141"/>
                <a:gd name="connsiteX21" fmla="*/ 3543067 w 3990226"/>
                <a:gd name="connsiteY21" fmla="*/ 1258687 h 1470141"/>
                <a:gd name="connsiteX22" fmla="*/ 3232082 w 3990226"/>
                <a:gd name="connsiteY22" fmla="*/ 1230195 h 1470141"/>
                <a:gd name="connsiteX23" fmla="*/ 2668202 w 3990226"/>
                <a:gd name="connsiteY23" fmla="*/ 1237263 h 1470141"/>
                <a:gd name="connsiteX24" fmla="*/ 2405809 w 3990226"/>
                <a:gd name="connsiteY24" fmla="*/ 1246319 h 1470141"/>
                <a:gd name="connsiteX25" fmla="*/ 1965395 w 3990226"/>
                <a:gd name="connsiteY25" fmla="*/ 1235054 h 1470141"/>
                <a:gd name="connsiteX26" fmla="*/ 1350053 w 3990226"/>
                <a:gd name="connsiteY26" fmla="*/ 1217606 h 1470141"/>
                <a:gd name="connsiteX27" fmla="*/ 928634 w 3990226"/>
                <a:gd name="connsiteY27" fmla="*/ 1189113 h 1470141"/>
                <a:gd name="connsiteX28" fmla="*/ 789044 w 3990226"/>
                <a:gd name="connsiteY28" fmla="*/ 1414842 h 1470141"/>
                <a:gd name="connsiteX29" fmla="*/ 510749 w 3990226"/>
                <a:gd name="connsiteY29" fmla="*/ 1431407 h 1470141"/>
                <a:gd name="connsiteX30" fmla="*/ 542775 w 3990226"/>
                <a:gd name="connsiteY30" fmla="*/ 1205016 h 1470141"/>
                <a:gd name="connsiteX31" fmla="*/ 363429 w 3990226"/>
                <a:gd name="connsiteY31" fmla="*/ 1208329 h 1470141"/>
                <a:gd name="connsiteX32" fmla="*/ 146535 w 3990226"/>
                <a:gd name="connsiteY32" fmla="*/ 1216280 h 1470141"/>
                <a:gd name="connsiteX33" fmla="*/ 7166 w 3990226"/>
                <a:gd name="connsiteY33" fmla="*/ 1033842 h 1470141"/>
                <a:gd name="connsiteX34" fmla="*/ 26161 w 3990226"/>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98505 w 3990226"/>
                <a:gd name="connsiteY14" fmla="*/ 92938 h 1470141"/>
                <a:gd name="connsiteX15" fmla="*/ 3556098 w 3990226"/>
                <a:gd name="connsiteY15" fmla="*/ 393762 h 1470141"/>
                <a:gd name="connsiteX16" fmla="*/ 3677576 w 3990226"/>
                <a:gd name="connsiteY16" fmla="*/ 339428 h 1470141"/>
                <a:gd name="connsiteX17" fmla="*/ 3970891 w 3990226"/>
                <a:gd name="connsiteY17" fmla="*/ 494479 h 1470141"/>
                <a:gd name="connsiteX18" fmla="*/ 3962056 w 3990226"/>
                <a:gd name="connsiteY18" fmla="*/ 729263 h 1470141"/>
                <a:gd name="connsiteX19" fmla="*/ 3960289 w 3990226"/>
                <a:gd name="connsiteY19" fmla="*/ 994086 h 1470141"/>
                <a:gd name="connsiteX20" fmla="*/ 3903305 w 3990226"/>
                <a:gd name="connsiteY20" fmla="*/ 1206120 h 1470141"/>
                <a:gd name="connsiteX21" fmla="*/ 3543067 w 3990226"/>
                <a:gd name="connsiteY21" fmla="*/ 1258687 h 1470141"/>
                <a:gd name="connsiteX22" fmla="*/ 3232082 w 3990226"/>
                <a:gd name="connsiteY22" fmla="*/ 1230195 h 1470141"/>
                <a:gd name="connsiteX23" fmla="*/ 2668202 w 3990226"/>
                <a:gd name="connsiteY23" fmla="*/ 1237263 h 1470141"/>
                <a:gd name="connsiteX24" fmla="*/ 2405809 w 3990226"/>
                <a:gd name="connsiteY24" fmla="*/ 1246319 h 1470141"/>
                <a:gd name="connsiteX25" fmla="*/ 1965395 w 3990226"/>
                <a:gd name="connsiteY25" fmla="*/ 1235054 h 1470141"/>
                <a:gd name="connsiteX26" fmla="*/ 1350053 w 3990226"/>
                <a:gd name="connsiteY26" fmla="*/ 1217606 h 1470141"/>
                <a:gd name="connsiteX27" fmla="*/ 928634 w 3990226"/>
                <a:gd name="connsiteY27" fmla="*/ 1189113 h 1470141"/>
                <a:gd name="connsiteX28" fmla="*/ 789044 w 3990226"/>
                <a:gd name="connsiteY28" fmla="*/ 1414842 h 1470141"/>
                <a:gd name="connsiteX29" fmla="*/ 510749 w 3990226"/>
                <a:gd name="connsiteY29" fmla="*/ 1431407 h 1470141"/>
                <a:gd name="connsiteX30" fmla="*/ 542775 w 3990226"/>
                <a:gd name="connsiteY30" fmla="*/ 1205016 h 1470141"/>
                <a:gd name="connsiteX31" fmla="*/ 363429 w 3990226"/>
                <a:gd name="connsiteY31" fmla="*/ 1208329 h 1470141"/>
                <a:gd name="connsiteX32" fmla="*/ 146535 w 3990226"/>
                <a:gd name="connsiteY32" fmla="*/ 1216280 h 1470141"/>
                <a:gd name="connsiteX33" fmla="*/ 7166 w 3990226"/>
                <a:gd name="connsiteY33" fmla="*/ 1033842 h 1470141"/>
                <a:gd name="connsiteX34" fmla="*/ 26161 w 3990226"/>
                <a:gd name="connsiteY34" fmla="*/ 416291 h 1470141"/>
                <a:gd name="connsiteX0" fmla="*/ 59291 w 3990226"/>
                <a:gd name="connsiteY0" fmla="*/ 252406 h 1470141"/>
                <a:gd name="connsiteX1" fmla="*/ 219201 w 3990226"/>
                <a:gd name="connsiteY1" fmla="*/ 66433 h 1470141"/>
                <a:gd name="connsiteX2" fmla="*/ 515829 w 3990226"/>
                <a:gd name="connsiteY2" fmla="*/ 134461 h 1470141"/>
                <a:gd name="connsiteX3" fmla="*/ 608594 w 3990226"/>
                <a:gd name="connsiteY3" fmla="*/ 402597 h 1470141"/>
                <a:gd name="connsiteX4" fmla="*/ 875404 w 3990226"/>
                <a:gd name="connsiteY4" fmla="*/ 403480 h 1470141"/>
                <a:gd name="connsiteX5" fmla="*/ 1482795 w 3990226"/>
                <a:gd name="connsiteY5" fmla="*/ 396854 h 1470141"/>
                <a:gd name="connsiteX6" fmla="*/ 1713162 w 3990226"/>
                <a:gd name="connsiteY6" fmla="*/ 228331 h 1470141"/>
                <a:gd name="connsiteX7" fmla="*/ 2034749 w 3990226"/>
                <a:gd name="connsiteY7" fmla="*/ 145946 h 1470141"/>
                <a:gd name="connsiteX8" fmla="*/ 2153797 w 3990226"/>
                <a:gd name="connsiteY8" fmla="*/ 186145 h 1470141"/>
                <a:gd name="connsiteX9" fmla="*/ 2181406 w 3990226"/>
                <a:gd name="connsiteY9" fmla="*/ 383160 h 1470141"/>
                <a:gd name="connsiteX10" fmla="*/ 2466549 w 3990226"/>
                <a:gd name="connsiteY10" fmla="*/ 434844 h 1470141"/>
                <a:gd name="connsiteX11" fmla="*/ 3164938 w 3990226"/>
                <a:gd name="connsiteY11" fmla="*/ 395308 h 1470141"/>
                <a:gd name="connsiteX12" fmla="*/ 3479235 w 3990226"/>
                <a:gd name="connsiteY12" fmla="*/ 173 h 1470141"/>
                <a:gd name="connsiteX13" fmla="*/ 3505740 w 3990226"/>
                <a:gd name="connsiteY13" fmla="*/ 53181 h 1470141"/>
                <a:gd name="connsiteX14" fmla="*/ 3556098 w 3990226"/>
                <a:gd name="connsiteY14" fmla="*/ 393762 h 1470141"/>
                <a:gd name="connsiteX15" fmla="*/ 3677576 w 3990226"/>
                <a:gd name="connsiteY15" fmla="*/ 339428 h 1470141"/>
                <a:gd name="connsiteX16" fmla="*/ 3970891 w 3990226"/>
                <a:gd name="connsiteY16" fmla="*/ 494479 h 1470141"/>
                <a:gd name="connsiteX17" fmla="*/ 3962056 w 3990226"/>
                <a:gd name="connsiteY17" fmla="*/ 729263 h 1470141"/>
                <a:gd name="connsiteX18" fmla="*/ 3960289 w 3990226"/>
                <a:gd name="connsiteY18" fmla="*/ 994086 h 1470141"/>
                <a:gd name="connsiteX19" fmla="*/ 3903305 w 3990226"/>
                <a:gd name="connsiteY19" fmla="*/ 1206120 h 1470141"/>
                <a:gd name="connsiteX20" fmla="*/ 3543067 w 3990226"/>
                <a:gd name="connsiteY20" fmla="*/ 1258687 h 1470141"/>
                <a:gd name="connsiteX21" fmla="*/ 3232082 w 3990226"/>
                <a:gd name="connsiteY21" fmla="*/ 1230195 h 1470141"/>
                <a:gd name="connsiteX22" fmla="*/ 2668202 w 3990226"/>
                <a:gd name="connsiteY22" fmla="*/ 1237263 h 1470141"/>
                <a:gd name="connsiteX23" fmla="*/ 2405809 w 3990226"/>
                <a:gd name="connsiteY23" fmla="*/ 1246319 h 1470141"/>
                <a:gd name="connsiteX24" fmla="*/ 1965395 w 3990226"/>
                <a:gd name="connsiteY24" fmla="*/ 1235054 h 1470141"/>
                <a:gd name="connsiteX25" fmla="*/ 1350053 w 3990226"/>
                <a:gd name="connsiteY25" fmla="*/ 1217606 h 1470141"/>
                <a:gd name="connsiteX26" fmla="*/ 928634 w 3990226"/>
                <a:gd name="connsiteY26" fmla="*/ 1189113 h 1470141"/>
                <a:gd name="connsiteX27" fmla="*/ 789044 w 3990226"/>
                <a:gd name="connsiteY27" fmla="*/ 1414842 h 1470141"/>
                <a:gd name="connsiteX28" fmla="*/ 510749 w 3990226"/>
                <a:gd name="connsiteY28" fmla="*/ 1431407 h 1470141"/>
                <a:gd name="connsiteX29" fmla="*/ 542775 w 3990226"/>
                <a:gd name="connsiteY29" fmla="*/ 1205016 h 1470141"/>
                <a:gd name="connsiteX30" fmla="*/ 363429 w 3990226"/>
                <a:gd name="connsiteY30" fmla="*/ 1208329 h 1470141"/>
                <a:gd name="connsiteX31" fmla="*/ 146535 w 3990226"/>
                <a:gd name="connsiteY31" fmla="*/ 1216280 h 1470141"/>
                <a:gd name="connsiteX32" fmla="*/ 7166 w 3990226"/>
                <a:gd name="connsiteY32" fmla="*/ 1033842 h 1470141"/>
                <a:gd name="connsiteX33" fmla="*/ 26161 w 3990226"/>
                <a:gd name="connsiteY33" fmla="*/ 416291 h 1470141"/>
                <a:gd name="connsiteX0" fmla="*/ 59291 w 3990226"/>
                <a:gd name="connsiteY0" fmla="*/ 224652 h 1442387"/>
                <a:gd name="connsiteX1" fmla="*/ 219201 w 3990226"/>
                <a:gd name="connsiteY1" fmla="*/ 38679 h 1442387"/>
                <a:gd name="connsiteX2" fmla="*/ 515829 w 3990226"/>
                <a:gd name="connsiteY2" fmla="*/ 106707 h 1442387"/>
                <a:gd name="connsiteX3" fmla="*/ 608594 w 3990226"/>
                <a:gd name="connsiteY3" fmla="*/ 374843 h 1442387"/>
                <a:gd name="connsiteX4" fmla="*/ 875404 w 3990226"/>
                <a:gd name="connsiteY4" fmla="*/ 375726 h 1442387"/>
                <a:gd name="connsiteX5" fmla="*/ 1482795 w 3990226"/>
                <a:gd name="connsiteY5" fmla="*/ 369100 h 1442387"/>
                <a:gd name="connsiteX6" fmla="*/ 1713162 w 3990226"/>
                <a:gd name="connsiteY6" fmla="*/ 200577 h 1442387"/>
                <a:gd name="connsiteX7" fmla="*/ 2034749 w 3990226"/>
                <a:gd name="connsiteY7" fmla="*/ 118192 h 1442387"/>
                <a:gd name="connsiteX8" fmla="*/ 2153797 w 3990226"/>
                <a:gd name="connsiteY8" fmla="*/ 158391 h 1442387"/>
                <a:gd name="connsiteX9" fmla="*/ 2181406 w 3990226"/>
                <a:gd name="connsiteY9" fmla="*/ 355406 h 1442387"/>
                <a:gd name="connsiteX10" fmla="*/ 2466549 w 3990226"/>
                <a:gd name="connsiteY10" fmla="*/ 407090 h 1442387"/>
                <a:gd name="connsiteX11" fmla="*/ 3164938 w 3990226"/>
                <a:gd name="connsiteY11" fmla="*/ 367554 h 1442387"/>
                <a:gd name="connsiteX12" fmla="*/ 3428435 w 3990226"/>
                <a:gd name="connsiteY12" fmla="*/ 13059 h 1442387"/>
                <a:gd name="connsiteX13" fmla="*/ 3505740 w 3990226"/>
                <a:gd name="connsiteY13" fmla="*/ 25427 h 1442387"/>
                <a:gd name="connsiteX14" fmla="*/ 3556098 w 3990226"/>
                <a:gd name="connsiteY14" fmla="*/ 366008 h 1442387"/>
                <a:gd name="connsiteX15" fmla="*/ 3677576 w 3990226"/>
                <a:gd name="connsiteY15" fmla="*/ 311674 h 1442387"/>
                <a:gd name="connsiteX16" fmla="*/ 3970891 w 3990226"/>
                <a:gd name="connsiteY16" fmla="*/ 466725 h 1442387"/>
                <a:gd name="connsiteX17" fmla="*/ 3962056 w 3990226"/>
                <a:gd name="connsiteY17" fmla="*/ 701509 h 1442387"/>
                <a:gd name="connsiteX18" fmla="*/ 3960289 w 3990226"/>
                <a:gd name="connsiteY18" fmla="*/ 966332 h 1442387"/>
                <a:gd name="connsiteX19" fmla="*/ 3903305 w 3990226"/>
                <a:gd name="connsiteY19" fmla="*/ 1178366 h 1442387"/>
                <a:gd name="connsiteX20" fmla="*/ 3543067 w 3990226"/>
                <a:gd name="connsiteY20" fmla="*/ 1230933 h 1442387"/>
                <a:gd name="connsiteX21" fmla="*/ 3232082 w 3990226"/>
                <a:gd name="connsiteY21" fmla="*/ 1202441 h 1442387"/>
                <a:gd name="connsiteX22" fmla="*/ 2668202 w 3990226"/>
                <a:gd name="connsiteY22" fmla="*/ 1209509 h 1442387"/>
                <a:gd name="connsiteX23" fmla="*/ 2405809 w 3990226"/>
                <a:gd name="connsiteY23" fmla="*/ 1218565 h 1442387"/>
                <a:gd name="connsiteX24" fmla="*/ 1965395 w 3990226"/>
                <a:gd name="connsiteY24" fmla="*/ 1207300 h 1442387"/>
                <a:gd name="connsiteX25" fmla="*/ 1350053 w 3990226"/>
                <a:gd name="connsiteY25" fmla="*/ 1189852 h 1442387"/>
                <a:gd name="connsiteX26" fmla="*/ 928634 w 3990226"/>
                <a:gd name="connsiteY26" fmla="*/ 1161359 h 1442387"/>
                <a:gd name="connsiteX27" fmla="*/ 789044 w 3990226"/>
                <a:gd name="connsiteY27" fmla="*/ 1387088 h 1442387"/>
                <a:gd name="connsiteX28" fmla="*/ 510749 w 3990226"/>
                <a:gd name="connsiteY28" fmla="*/ 1403653 h 1442387"/>
                <a:gd name="connsiteX29" fmla="*/ 542775 w 3990226"/>
                <a:gd name="connsiteY29" fmla="*/ 1177262 h 1442387"/>
                <a:gd name="connsiteX30" fmla="*/ 363429 w 3990226"/>
                <a:gd name="connsiteY30" fmla="*/ 1180575 h 1442387"/>
                <a:gd name="connsiteX31" fmla="*/ 146535 w 3990226"/>
                <a:gd name="connsiteY31" fmla="*/ 1188526 h 1442387"/>
                <a:gd name="connsiteX32" fmla="*/ 7166 w 3990226"/>
                <a:gd name="connsiteY32" fmla="*/ 1006088 h 1442387"/>
                <a:gd name="connsiteX33" fmla="*/ 26161 w 3990226"/>
                <a:gd name="connsiteY33" fmla="*/ 388537 h 1442387"/>
                <a:gd name="connsiteX0" fmla="*/ 59291 w 3990226"/>
                <a:gd name="connsiteY0" fmla="*/ 224652 h 1442387"/>
                <a:gd name="connsiteX1" fmla="*/ 219201 w 3990226"/>
                <a:gd name="connsiteY1" fmla="*/ 38679 h 1442387"/>
                <a:gd name="connsiteX2" fmla="*/ 515829 w 3990226"/>
                <a:gd name="connsiteY2" fmla="*/ 106707 h 1442387"/>
                <a:gd name="connsiteX3" fmla="*/ 608594 w 3990226"/>
                <a:gd name="connsiteY3" fmla="*/ 374843 h 1442387"/>
                <a:gd name="connsiteX4" fmla="*/ 875404 w 3990226"/>
                <a:gd name="connsiteY4" fmla="*/ 375726 h 1442387"/>
                <a:gd name="connsiteX5" fmla="*/ 1482795 w 3990226"/>
                <a:gd name="connsiteY5" fmla="*/ 369100 h 1442387"/>
                <a:gd name="connsiteX6" fmla="*/ 1713162 w 3990226"/>
                <a:gd name="connsiteY6" fmla="*/ 200577 h 1442387"/>
                <a:gd name="connsiteX7" fmla="*/ 2034749 w 3990226"/>
                <a:gd name="connsiteY7" fmla="*/ 118192 h 1442387"/>
                <a:gd name="connsiteX8" fmla="*/ 2153797 w 3990226"/>
                <a:gd name="connsiteY8" fmla="*/ 158391 h 1442387"/>
                <a:gd name="connsiteX9" fmla="*/ 2181406 w 3990226"/>
                <a:gd name="connsiteY9" fmla="*/ 355406 h 1442387"/>
                <a:gd name="connsiteX10" fmla="*/ 2466549 w 3990226"/>
                <a:gd name="connsiteY10" fmla="*/ 407090 h 1442387"/>
                <a:gd name="connsiteX11" fmla="*/ 3164938 w 3990226"/>
                <a:gd name="connsiteY11" fmla="*/ 367554 h 1442387"/>
                <a:gd name="connsiteX12" fmla="*/ 3428435 w 3990226"/>
                <a:gd name="connsiteY12" fmla="*/ 13059 h 1442387"/>
                <a:gd name="connsiteX13" fmla="*/ 3505740 w 3990226"/>
                <a:gd name="connsiteY13" fmla="*/ 25427 h 1442387"/>
                <a:gd name="connsiteX14" fmla="*/ 3556098 w 3990226"/>
                <a:gd name="connsiteY14" fmla="*/ 366008 h 1442387"/>
                <a:gd name="connsiteX15" fmla="*/ 3677576 w 3990226"/>
                <a:gd name="connsiteY15" fmla="*/ 311674 h 1442387"/>
                <a:gd name="connsiteX16" fmla="*/ 3970891 w 3990226"/>
                <a:gd name="connsiteY16" fmla="*/ 466725 h 1442387"/>
                <a:gd name="connsiteX17" fmla="*/ 3962056 w 3990226"/>
                <a:gd name="connsiteY17" fmla="*/ 701509 h 1442387"/>
                <a:gd name="connsiteX18" fmla="*/ 3960289 w 3990226"/>
                <a:gd name="connsiteY18" fmla="*/ 966332 h 1442387"/>
                <a:gd name="connsiteX19" fmla="*/ 3903305 w 3990226"/>
                <a:gd name="connsiteY19" fmla="*/ 1178366 h 1442387"/>
                <a:gd name="connsiteX20" fmla="*/ 3543067 w 3990226"/>
                <a:gd name="connsiteY20" fmla="*/ 1230933 h 1442387"/>
                <a:gd name="connsiteX21" fmla="*/ 3232082 w 3990226"/>
                <a:gd name="connsiteY21" fmla="*/ 1202441 h 1442387"/>
                <a:gd name="connsiteX22" fmla="*/ 2668202 w 3990226"/>
                <a:gd name="connsiteY22" fmla="*/ 1209509 h 1442387"/>
                <a:gd name="connsiteX23" fmla="*/ 2405809 w 3990226"/>
                <a:gd name="connsiteY23" fmla="*/ 1218565 h 1442387"/>
                <a:gd name="connsiteX24" fmla="*/ 1965395 w 3990226"/>
                <a:gd name="connsiteY24" fmla="*/ 1207300 h 1442387"/>
                <a:gd name="connsiteX25" fmla="*/ 1350053 w 3990226"/>
                <a:gd name="connsiteY25" fmla="*/ 1189852 h 1442387"/>
                <a:gd name="connsiteX26" fmla="*/ 928634 w 3990226"/>
                <a:gd name="connsiteY26" fmla="*/ 1161359 h 1442387"/>
                <a:gd name="connsiteX27" fmla="*/ 789044 w 3990226"/>
                <a:gd name="connsiteY27" fmla="*/ 1387088 h 1442387"/>
                <a:gd name="connsiteX28" fmla="*/ 510749 w 3990226"/>
                <a:gd name="connsiteY28" fmla="*/ 1403653 h 1442387"/>
                <a:gd name="connsiteX29" fmla="*/ 542775 w 3990226"/>
                <a:gd name="connsiteY29" fmla="*/ 1177262 h 1442387"/>
                <a:gd name="connsiteX30" fmla="*/ 363429 w 3990226"/>
                <a:gd name="connsiteY30" fmla="*/ 1180575 h 1442387"/>
                <a:gd name="connsiteX31" fmla="*/ 146535 w 3990226"/>
                <a:gd name="connsiteY31" fmla="*/ 1188526 h 1442387"/>
                <a:gd name="connsiteX32" fmla="*/ 7166 w 3990226"/>
                <a:gd name="connsiteY32" fmla="*/ 1006088 h 1442387"/>
                <a:gd name="connsiteX33" fmla="*/ 26161 w 3990226"/>
                <a:gd name="connsiteY33" fmla="*/ 388537 h 1442387"/>
                <a:gd name="connsiteX0" fmla="*/ 59291 w 3990226"/>
                <a:gd name="connsiteY0" fmla="*/ 220195 h 1437930"/>
                <a:gd name="connsiteX1" fmla="*/ 219201 w 3990226"/>
                <a:gd name="connsiteY1" fmla="*/ 34222 h 1437930"/>
                <a:gd name="connsiteX2" fmla="*/ 515829 w 3990226"/>
                <a:gd name="connsiteY2" fmla="*/ 102250 h 1437930"/>
                <a:gd name="connsiteX3" fmla="*/ 608594 w 3990226"/>
                <a:gd name="connsiteY3" fmla="*/ 370386 h 1437930"/>
                <a:gd name="connsiteX4" fmla="*/ 875404 w 3990226"/>
                <a:gd name="connsiteY4" fmla="*/ 371269 h 1437930"/>
                <a:gd name="connsiteX5" fmla="*/ 1482795 w 3990226"/>
                <a:gd name="connsiteY5" fmla="*/ 364643 h 1437930"/>
                <a:gd name="connsiteX6" fmla="*/ 1713162 w 3990226"/>
                <a:gd name="connsiteY6" fmla="*/ 196120 h 1437930"/>
                <a:gd name="connsiteX7" fmla="*/ 2034749 w 3990226"/>
                <a:gd name="connsiteY7" fmla="*/ 113735 h 1437930"/>
                <a:gd name="connsiteX8" fmla="*/ 2153797 w 3990226"/>
                <a:gd name="connsiteY8" fmla="*/ 153934 h 1437930"/>
                <a:gd name="connsiteX9" fmla="*/ 2181406 w 3990226"/>
                <a:gd name="connsiteY9" fmla="*/ 350949 h 1437930"/>
                <a:gd name="connsiteX10" fmla="*/ 2466549 w 3990226"/>
                <a:gd name="connsiteY10" fmla="*/ 402633 h 1437930"/>
                <a:gd name="connsiteX11" fmla="*/ 3164938 w 3990226"/>
                <a:gd name="connsiteY11" fmla="*/ 363097 h 1437930"/>
                <a:gd name="connsiteX12" fmla="*/ 3367475 w 3990226"/>
                <a:gd name="connsiteY12" fmla="*/ 23842 h 1437930"/>
                <a:gd name="connsiteX13" fmla="*/ 3505740 w 3990226"/>
                <a:gd name="connsiteY13" fmla="*/ 20970 h 1437930"/>
                <a:gd name="connsiteX14" fmla="*/ 3556098 w 3990226"/>
                <a:gd name="connsiteY14" fmla="*/ 361551 h 1437930"/>
                <a:gd name="connsiteX15" fmla="*/ 3677576 w 3990226"/>
                <a:gd name="connsiteY15" fmla="*/ 307217 h 1437930"/>
                <a:gd name="connsiteX16" fmla="*/ 3970891 w 3990226"/>
                <a:gd name="connsiteY16" fmla="*/ 462268 h 1437930"/>
                <a:gd name="connsiteX17" fmla="*/ 3962056 w 3990226"/>
                <a:gd name="connsiteY17" fmla="*/ 697052 h 1437930"/>
                <a:gd name="connsiteX18" fmla="*/ 3960289 w 3990226"/>
                <a:gd name="connsiteY18" fmla="*/ 961875 h 1437930"/>
                <a:gd name="connsiteX19" fmla="*/ 3903305 w 3990226"/>
                <a:gd name="connsiteY19" fmla="*/ 1173909 h 1437930"/>
                <a:gd name="connsiteX20" fmla="*/ 3543067 w 3990226"/>
                <a:gd name="connsiteY20" fmla="*/ 1226476 h 1437930"/>
                <a:gd name="connsiteX21" fmla="*/ 3232082 w 3990226"/>
                <a:gd name="connsiteY21" fmla="*/ 1197984 h 1437930"/>
                <a:gd name="connsiteX22" fmla="*/ 2668202 w 3990226"/>
                <a:gd name="connsiteY22" fmla="*/ 1205052 h 1437930"/>
                <a:gd name="connsiteX23" fmla="*/ 2405809 w 3990226"/>
                <a:gd name="connsiteY23" fmla="*/ 1214108 h 1437930"/>
                <a:gd name="connsiteX24" fmla="*/ 1965395 w 3990226"/>
                <a:gd name="connsiteY24" fmla="*/ 1202843 h 1437930"/>
                <a:gd name="connsiteX25" fmla="*/ 1350053 w 3990226"/>
                <a:gd name="connsiteY25" fmla="*/ 1185395 h 1437930"/>
                <a:gd name="connsiteX26" fmla="*/ 928634 w 3990226"/>
                <a:gd name="connsiteY26" fmla="*/ 1156902 h 1437930"/>
                <a:gd name="connsiteX27" fmla="*/ 789044 w 3990226"/>
                <a:gd name="connsiteY27" fmla="*/ 1382631 h 1437930"/>
                <a:gd name="connsiteX28" fmla="*/ 510749 w 3990226"/>
                <a:gd name="connsiteY28" fmla="*/ 1399196 h 1437930"/>
                <a:gd name="connsiteX29" fmla="*/ 542775 w 3990226"/>
                <a:gd name="connsiteY29" fmla="*/ 1172805 h 1437930"/>
                <a:gd name="connsiteX30" fmla="*/ 363429 w 3990226"/>
                <a:gd name="connsiteY30" fmla="*/ 1176118 h 1437930"/>
                <a:gd name="connsiteX31" fmla="*/ 146535 w 3990226"/>
                <a:gd name="connsiteY31" fmla="*/ 1184069 h 1437930"/>
                <a:gd name="connsiteX32" fmla="*/ 7166 w 3990226"/>
                <a:gd name="connsiteY32" fmla="*/ 1001631 h 1437930"/>
                <a:gd name="connsiteX33" fmla="*/ 26161 w 3990226"/>
                <a:gd name="connsiteY33" fmla="*/ 384080 h 1437930"/>
                <a:gd name="connsiteX0" fmla="*/ 59291 w 3990226"/>
                <a:gd name="connsiteY0" fmla="*/ 196353 h 1414088"/>
                <a:gd name="connsiteX1" fmla="*/ 219201 w 3990226"/>
                <a:gd name="connsiteY1" fmla="*/ 10380 h 1414088"/>
                <a:gd name="connsiteX2" fmla="*/ 515829 w 3990226"/>
                <a:gd name="connsiteY2" fmla="*/ 78408 h 1414088"/>
                <a:gd name="connsiteX3" fmla="*/ 608594 w 3990226"/>
                <a:gd name="connsiteY3" fmla="*/ 346544 h 1414088"/>
                <a:gd name="connsiteX4" fmla="*/ 875404 w 3990226"/>
                <a:gd name="connsiteY4" fmla="*/ 347427 h 1414088"/>
                <a:gd name="connsiteX5" fmla="*/ 1482795 w 3990226"/>
                <a:gd name="connsiteY5" fmla="*/ 340801 h 1414088"/>
                <a:gd name="connsiteX6" fmla="*/ 1713162 w 3990226"/>
                <a:gd name="connsiteY6" fmla="*/ 172278 h 1414088"/>
                <a:gd name="connsiteX7" fmla="*/ 2034749 w 3990226"/>
                <a:gd name="connsiteY7" fmla="*/ 89893 h 1414088"/>
                <a:gd name="connsiteX8" fmla="*/ 2153797 w 3990226"/>
                <a:gd name="connsiteY8" fmla="*/ 130092 h 1414088"/>
                <a:gd name="connsiteX9" fmla="*/ 2181406 w 3990226"/>
                <a:gd name="connsiteY9" fmla="*/ 327107 h 1414088"/>
                <a:gd name="connsiteX10" fmla="*/ 2466549 w 3990226"/>
                <a:gd name="connsiteY10" fmla="*/ 378791 h 1414088"/>
                <a:gd name="connsiteX11" fmla="*/ 3164938 w 3990226"/>
                <a:gd name="connsiteY11" fmla="*/ 339255 h 1414088"/>
                <a:gd name="connsiteX12" fmla="*/ 3367475 w 3990226"/>
                <a:gd name="connsiteY12" fmla="*/ 0 h 1414088"/>
                <a:gd name="connsiteX13" fmla="*/ 3470180 w 3990226"/>
                <a:gd name="connsiteY13" fmla="*/ 73328 h 1414088"/>
                <a:gd name="connsiteX14" fmla="*/ 3556098 w 3990226"/>
                <a:gd name="connsiteY14" fmla="*/ 337709 h 1414088"/>
                <a:gd name="connsiteX15" fmla="*/ 3677576 w 3990226"/>
                <a:gd name="connsiteY15" fmla="*/ 283375 h 1414088"/>
                <a:gd name="connsiteX16" fmla="*/ 3970891 w 3990226"/>
                <a:gd name="connsiteY16" fmla="*/ 438426 h 1414088"/>
                <a:gd name="connsiteX17" fmla="*/ 3962056 w 3990226"/>
                <a:gd name="connsiteY17" fmla="*/ 673210 h 1414088"/>
                <a:gd name="connsiteX18" fmla="*/ 3960289 w 3990226"/>
                <a:gd name="connsiteY18" fmla="*/ 938033 h 1414088"/>
                <a:gd name="connsiteX19" fmla="*/ 3903305 w 3990226"/>
                <a:gd name="connsiteY19" fmla="*/ 1150067 h 1414088"/>
                <a:gd name="connsiteX20" fmla="*/ 3543067 w 3990226"/>
                <a:gd name="connsiteY20" fmla="*/ 1202634 h 1414088"/>
                <a:gd name="connsiteX21" fmla="*/ 3232082 w 3990226"/>
                <a:gd name="connsiteY21" fmla="*/ 1174142 h 1414088"/>
                <a:gd name="connsiteX22" fmla="*/ 2668202 w 3990226"/>
                <a:gd name="connsiteY22" fmla="*/ 1181210 h 1414088"/>
                <a:gd name="connsiteX23" fmla="*/ 2405809 w 3990226"/>
                <a:gd name="connsiteY23" fmla="*/ 1190266 h 1414088"/>
                <a:gd name="connsiteX24" fmla="*/ 1965395 w 3990226"/>
                <a:gd name="connsiteY24" fmla="*/ 1179001 h 1414088"/>
                <a:gd name="connsiteX25" fmla="*/ 1350053 w 3990226"/>
                <a:gd name="connsiteY25" fmla="*/ 1161553 h 1414088"/>
                <a:gd name="connsiteX26" fmla="*/ 928634 w 3990226"/>
                <a:gd name="connsiteY26" fmla="*/ 1133060 h 1414088"/>
                <a:gd name="connsiteX27" fmla="*/ 789044 w 3990226"/>
                <a:gd name="connsiteY27" fmla="*/ 1358789 h 1414088"/>
                <a:gd name="connsiteX28" fmla="*/ 510749 w 3990226"/>
                <a:gd name="connsiteY28" fmla="*/ 1375354 h 1414088"/>
                <a:gd name="connsiteX29" fmla="*/ 542775 w 3990226"/>
                <a:gd name="connsiteY29" fmla="*/ 1148963 h 1414088"/>
                <a:gd name="connsiteX30" fmla="*/ 363429 w 3990226"/>
                <a:gd name="connsiteY30" fmla="*/ 1152276 h 1414088"/>
                <a:gd name="connsiteX31" fmla="*/ 146535 w 3990226"/>
                <a:gd name="connsiteY31" fmla="*/ 1160227 h 1414088"/>
                <a:gd name="connsiteX32" fmla="*/ 7166 w 3990226"/>
                <a:gd name="connsiteY32" fmla="*/ 977789 h 1414088"/>
                <a:gd name="connsiteX33" fmla="*/ 26161 w 3990226"/>
                <a:gd name="connsiteY33" fmla="*/ 360238 h 1414088"/>
                <a:gd name="connsiteX0" fmla="*/ 59291 w 3990226"/>
                <a:gd name="connsiteY0" fmla="*/ 191826 h 1409561"/>
                <a:gd name="connsiteX1" fmla="*/ 219201 w 3990226"/>
                <a:gd name="connsiteY1" fmla="*/ 5853 h 1409561"/>
                <a:gd name="connsiteX2" fmla="*/ 515829 w 3990226"/>
                <a:gd name="connsiteY2" fmla="*/ 73881 h 1409561"/>
                <a:gd name="connsiteX3" fmla="*/ 608594 w 3990226"/>
                <a:gd name="connsiteY3" fmla="*/ 342017 h 1409561"/>
                <a:gd name="connsiteX4" fmla="*/ 875404 w 3990226"/>
                <a:gd name="connsiteY4" fmla="*/ 342900 h 1409561"/>
                <a:gd name="connsiteX5" fmla="*/ 1482795 w 3990226"/>
                <a:gd name="connsiteY5" fmla="*/ 336274 h 1409561"/>
                <a:gd name="connsiteX6" fmla="*/ 1713162 w 3990226"/>
                <a:gd name="connsiteY6" fmla="*/ 167751 h 1409561"/>
                <a:gd name="connsiteX7" fmla="*/ 2034749 w 3990226"/>
                <a:gd name="connsiteY7" fmla="*/ 85366 h 1409561"/>
                <a:gd name="connsiteX8" fmla="*/ 2153797 w 3990226"/>
                <a:gd name="connsiteY8" fmla="*/ 125565 h 1409561"/>
                <a:gd name="connsiteX9" fmla="*/ 2181406 w 3990226"/>
                <a:gd name="connsiteY9" fmla="*/ 322580 h 1409561"/>
                <a:gd name="connsiteX10" fmla="*/ 2466549 w 3990226"/>
                <a:gd name="connsiteY10" fmla="*/ 374264 h 1409561"/>
                <a:gd name="connsiteX11" fmla="*/ 3164938 w 3990226"/>
                <a:gd name="connsiteY11" fmla="*/ 334728 h 1409561"/>
                <a:gd name="connsiteX12" fmla="*/ 3336995 w 3990226"/>
                <a:gd name="connsiteY12" fmla="*/ 71673 h 1409561"/>
                <a:gd name="connsiteX13" fmla="*/ 3470180 w 3990226"/>
                <a:gd name="connsiteY13" fmla="*/ 68801 h 1409561"/>
                <a:gd name="connsiteX14" fmla="*/ 3556098 w 3990226"/>
                <a:gd name="connsiteY14" fmla="*/ 333182 h 1409561"/>
                <a:gd name="connsiteX15" fmla="*/ 3677576 w 3990226"/>
                <a:gd name="connsiteY15" fmla="*/ 278848 h 1409561"/>
                <a:gd name="connsiteX16" fmla="*/ 3970891 w 3990226"/>
                <a:gd name="connsiteY16" fmla="*/ 433899 h 1409561"/>
                <a:gd name="connsiteX17" fmla="*/ 3962056 w 3990226"/>
                <a:gd name="connsiteY17" fmla="*/ 668683 h 1409561"/>
                <a:gd name="connsiteX18" fmla="*/ 3960289 w 3990226"/>
                <a:gd name="connsiteY18" fmla="*/ 933506 h 1409561"/>
                <a:gd name="connsiteX19" fmla="*/ 3903305 w 3990226"/>
                <a:gd name="connsiteY19" fmla="*/ 1145540 h 1409561"/>
                <a:gd name="connsiteX20" fmla="*/ 3543067 w 3990226"/>
                <a:gd name="connsiteY20" fmla="*/ 1198107 h 1409561"/>
                <a:gd name="connsiteX21" fmla="*/ 3232082 w 3990226"/>
                <a:gd name="connsiteY21" fmla="*/ 1169615 h 1409561"/>
                <a:gd name="connsiteX22" fmla="*/ 2668202 w 3990226"/>
                <a:gd name="connsiteY22" fmla="*/ 1176683 h 1409561"/>
                <a:gd name="connsiteX23" fmla="*/ 2405809 w 3990226"/>
                <a:gd name="connsiteY23" fmla="*/ 1185739 h 1409561"/>
                <a:gd name="connsiteX24" fmla="*/ 1965395 w 3990226"/>
                <a:gd name="connsiteY24" fmla="*/ 1174474 h 1409561"/>
                <a:gd name="connsiteX25" fmla="*/ 1350053 w 3990226"/>
                <a:gd name="connsiteY25" fmla="*/ 1157026 h 1409561"/>
                <a:gd name="connsiteX26" fmla="*/ 928634 w 3990226"/>
                <a:gd name="connsiteY26" fmla="*/ 1128533 h 1409561"/>
                <a:gd name="connsiteX27" fmla="*/ 789044 w 3990226"/>
                <a:gd name="connsiteY27" fmla="*/ 1354262 h 1409561"/>
                <a:gd name="connsiteX28" fmla="*/ 510749 w 3990226"/>
                <a:gd name="connsiteY28" fmla="*/ 1370827 h 1409561"/>
                <a:gd name="connsiteX29" fmla="*/ 542775 w 3990226"/>
                <a:gd name="connsiteY29" fmla="*/ 1144436 h 1409561"/>
                <a:gd name="connsiteX30" fmla="*/ 363429 w 3990226"/>
                <a:gd name="connsiteY30" fmla="*/ 1147749 h 1409561"/>
                <a:gd name="connsiteX31" fmla="*/ 146535 w 3990226"/>
                <a:gd name="connsiteY31" fmla="*/ 1155700 h 1409561"/>
                <a:gd name="connsiteX32" fmla="*/ 7166 w 3990226"/>
                <a:gd name="connsiteY32" fmla="*/ 973262 h 1409561"/>
                <a:gd name="connsiteX33" fmla="*/ 26161 w 3990226"/>
                <a:gd name="connsiteY33" fmla="*/ 355711 h 1409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90226" h="1409561">
                  <a:moveTo>
                    <a:pt x="59291" y="191826"/>
                  </a:moveTo>
                  <a:cubicBezTo>
                    <a:pt x="99048" y="187408"/>
                    <a:pt x="143111" y="25510"/>
                    <a:pt x="219201" y="5853"/>
                  </a:cubicBezTo>
                  <a:cubicBezTo>
                    <a:pt x="295291" y="-13804"/>
                    <a:pt x="450930" y="17854"/>
                    <a:pt x="515829" y="73881"/>
                  </a:cubicBezTo>
                  <a:cubicBezTo>
                    <a:pt x="580728" y="129908"/>
                    <a:pt x="548665" y="297181"/>
                    <a:pt x="608594" y="342017"/>
                  </a:cubicBezTo>
                  <a:cubicBezTo>
                    <a:pt x="668523" y="386854"/>
                    <a:pt x="729704" y="343857"/>
                    <a:pt x="875404" y="342900"/>
                  </a:cubicBezTo>
                  <a:cubicBezTo>
                    <a:pt x="1021104" y="341943"/>
                    <a:pt x="1343169" y="365465"/>
                    <a:pt x="1482795" y="336274"/>
                  </a:cubicBezTo>
                  <a:cubicBezTo>
                    <a:pt x="1622421" y="307083"/>
                    <a:pt x="1621170" y="209569"/>
                    <a:pt x="1713162" y="167751"/>
                  </a:cubicBezTo>
                  <a:cubicBezTo>
                    <a:pt x="1805154" y="125933"/>
                    <a:pt x="1880140" y="94201"/>
                    <a:pt x="2034749" y="85366"/>
                  </a:cubicBezTo>
                  <a:cubicBezTo>
                    <a:pt x="2039924" y="69840"/>
                    <a:pt x="2129354" y="86029"/>
                    <a:pt x="2153797" y="125565"/>
                  </a:cubicBezTo>
                  <a:cubicBezTo>
                    <a:pt x="2178240" y="165101"/>
                    <a:pt x="2163736" y="331415"/>
                    <a:pt x="2181406" y="322580"/>
                  </a:cubicBezTo>
                  <a:cubicBezTo>
                    <a:pt x="2222525" y="364030"/>
                    <a:pt x="2302627" y="372239"/>
                    <a:pt x="2466549" y="374264"/>
                  </a:cubicBezTo>
                  <a:cubicBezTo>
                    <a:pt x="2630471" y="376289"/>
                    <a:pt x="3019864" y="385160"/>
                    <a:pt x="3164938" y="334728"/>
                  </a:cubicBezTo>
                  <a:cubicBezTo>
                    <a:pt x="3310012" y="284296"/>
                    <a:pt x="3184816" y="164438"/>
                    <a:pt x="3336995" y="71673"/>
                  </a:cubicBezTo>
                  <a:cubicBezTo>
                    <a:pt x="3345830" y="89342"/>
                    <a:pt x="3433663" y="25216"/>
                    <a:pt x="3470180" y="68801"/>
                  </a:cubicBezTo>
                  <a:cubicBezTo>
                    <a:pt x="3506697" y="112386"/>
                    <a:pt x="3521532" y="298174"/>
                    <a:pt x="3556098" y="333182"/>
                  </a:cubicBezTo>
                  <a:cubicBezTo>
                    <a:pt x="3590664" y="368190"/>
                    <a:pt x="3608444" y="262062"/>
                    <a:pt x="3677576" y="278848"/>
                  </a:cubicBezTo>
                  <a:cubicBezTo>
                    <a:pt x="3746708" y="295634"/>
                    <a:pt x="3923478" y="368927"/>
                    <a:pt x="3970891" y="433899"/>
                  </a:cubicBezTo>
                  <a:cubicBezTo>
                    <a:pt x="4018304" y="498871"/>
                    <a:pt x="3963823" y="585415"/>
                    <a:pt x="3962056" y="668683"/>
                  </a:cubicBezTo>
                  <a:cubicBezTo>
                    <a:pt x="3960289" y="751951"/>
                    <a:pt x="3961614" y="824396"/>
                    <a:pt x="3960289" y="933506"/>
                  </a:cubicBezTo>
                  <a:cubicBezTo>
                    <a:pt x="3969124" y="1001976"/>
                    <a:pt x="3972842" y="1101440"/>
                    <a:pt x="3903305" y="1145540"/>
                  </a:cubicBezTo>
                  <a:cubicBezTo>
                    <a:pt x="3833768" y="1189640"/>
                    <a:pt x="3654937" y="1194095"/>
                    <a:pt x="3543067" y="1198107"/>
                  </a:cubicBezTo>
                  <a:cubicBezTo>
                    <a:pt x="3431197" y="1202119"/>
                    <a:pt x="3377893" y="1173186"/>
                    <a:pt x="3232082" y="1169615"/>
                  </a:cubicBezTo>
                  <a:cubicBezTo>
                    <a:pt x="3086271" y="1166044"/>
                    <a:pt x="2805914" y="1173996"/>
                    <a:pt x="2668202" y="1176683"/>
                  </a:cubicBezTo>
                  <a:cubicBezTo>
                    <a:pt x="2530490" y="1179370"/>
                    <a:pt x="2522943" y="1186107"/>
                    <a:pt x="2405809" y="1185739"/>
                  </a:cubicBezTo>
                  <a:cubicBezTo>
                    <a:pt x="2288675" y="1185371"/>
                    <a:pt x="2141354" y="1179260"/>
                    <a:pt x="1965395" y="1174474"/>
                  </a:cubicBezTo>
                  <a:cubicBezTo>
                    <a:pt x="1789436" y="1169688"/>
                    <a:pt x="1517914" y="1174695"/>
                    <a:pt x="1350053" y="1157026"/>
                  </a:cubicBezTo>
                  <a:cubicBezTo>
                    <a:pt x="1222472" y="1114498"/>
                    <a:pt x="1022135" y="1095660"/>
                    <a:pt x="928634" y="1128533"/>
                  </a:cubicBezTo>
                  <a:cubicBezTo>
                    <a:pt x="835133" y="1161406"/>
                    <a:pt x="861642" y="1249876"/>
                    <a:pt x="789044" y="1354262"/>
                  </a:cubicBezTo>
                  <a:cubicBezTo>
                    <a:pt x="580183" y="1443775"/>
                    <a:pt x="551794" y="1405798"/>
                    <a:pt x="510749" y="1370827"/>
                  </a:cubicBezTo>
                  <a:cubicBezTo>
                    <a:pt x="469704" y="1335856"/>
                    <a:pt x="567328" y="1181616"/>
                    <a:pt x="542775" y="1144436"/>
                  </a:cubicBezTo>
                  <a:cubicBezTo>
                    <a:pt x="518222" y="1107256"/>
                    <a:pt x="429469" y="1145872"/>
                    <a:pt x="363429" y="1147749"/>
                  </a:cubicBezTo>
                  <a:cubicBezTo>
                    <a:pt x="297389" y="1149626"/>
                    <a:pt x="207513" y="1216680"/>
                    <a:pt x="146535" y="1155700"/>
                  </a:cubicBezTo>
                  <a:cubicBezTo>
                    <a:pt x="146348" y="1153834"/>
                    <a:pt x="27228" y="1106593"/>
                    <a:pt x="7166" y="973262"/>
                  </a:cubicBezTo>
                  <a:cubicBezTo>
                    <a:pt x="-12896" y="839931"/>
                    <a:pt x="14308" y="518087"/>
                    <a:pt x="26161" y="355711"/>
                  </a:cubicBezTo>
                </a:path>
              </a:pathLst>
            </a:cu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a:extLst>
                <a:ext uri="{FF2B5EF4-FFF2-40B4-BE49-F238E27FC236}">
                  <a16:creationId xmlns:a16="http://schemas.microsoft.com/office/drawing/2014/main" id="{10E5E249-E505-44C5-B00D-D447103239BE}"/>
                </a:ext>
              </a:extLst>
            </p:cNvPr>
            <p:cNvSpPr txBox="1"/>
            <p:nvPr/>
          </p:nvSpPr>
          <p:spPr>
            <a:xfrm>
              <a:off x="2685670" y="2074783"/>
              <a:ext cx="6820661" cy="2708434"/>
            </a:xfrm>
            <a:prstGeom prst="rect">
              <a:avLst/>
            </a:prstGeom>
            <a:noFill/>
          </p:spPr>
          <p:txBody>
            <a:bodyPr wrap="square" rtlCol="0">
              <a:spAutoFit/>
            </a:bodyPr>
            <a:lstStyle/>
            <a:p>
              <a:pPr algn="ctr"/>
              <a:r>
                <a:rPr lang="en-AU" sz="17000" dirty="0">
                  <a:solidFill>
                    <a:srgbClr val="FF0000"/>
                  </a:solidFill>
                  <a:latin typeface="Bodoni MT Condensed" panose="02070606080606020203" pitchFamily="18" charset="0"/>
                  <a:cs typeface="Aldhabi" panose="020B0604020202020204" pitchFamily="2" charset="-78"/>
                </a:rPr>
                <a:t>Synthesis</a:t>
              </a:r>
              <a:endParaRPr lang="en-CA" sz="17000" dirty="0">
                <a:solidFill>
                  <a:srgbClr val="FF0000"/>
                </a:solidFill>
                <a:latin typeface="Bodoni MT Condensed" panose="02070606080606020203" pitchFamily="18" charset="0"/>
                <a:cs typeface="Aldhabi" panose="020B0604020202020204" pitchFamily="2" charset="-78"/>
              </a:endParaRPr>
            </a:p>
          </p:txBody>
        </p:sp>
      </p:grpSp>
    </p:spTree>
    <p:extLst>
      <p:ext uri="{BB962C8B-B14F-4D97-AF65-F5344CB8AC3E}">
        <p14:creationId xmlns:p14="http://schemas.microsoft.com/office/powerpoint/2010/main" val="151885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Analysis?</a:t>
            </a:r>
          </a:p>
        </p:txBody>
      </p:sp>
      <p:sp>
        <p:nvSpPr>
          <p:cNvPr id="3" name="Content Placeholder 2"/>
          <p:cNvSpPr txBox="1">
            <a:spLocks/>
          </p:cNvSpPr>
          <p:nvPr/>
        </p:nvSpPr>
        <p:spPr>
          <a:xfrm>
            <a:off x="1058779" y="1600200"/>
            <a:ext cx="10074442" cy="4853136"/>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CA" sz="4000" dirty="0"/>
              <a:t>Some dictionary definitions:</a:t>
            </a:r>
          </a:p>
          <a:p>
            <a:r>
              <a:rPr lang="en-CA" sz="3600" dirty="0"/>
              <a:t>a detailed examination of the elements or structure of something</a:t>
            </a:r>
          </a:p>
          <a:p>
            <a:r>
              <a:rPr lang="en-CA" sz="3600" dirty="0"/>
              <a:t>a detailed examination of anything complex in order to understand its nature or to determine its essential features</a:t>
            </a:r>
          </a:p>
          <a:p>
            <a:r>
              <a:rPr lang="en-CA" sz="3600" dirty="0"/>
              <a:t>the separating of any material or abstract entity into its constituent elements </a:t>
            </a:r>
          </a:p>
        </p:txBody>
      </p:sp>
    </p:spTree>
    <p:extLst>
      <p:ext uri="{BB962C8B-B14F-4D97-AF65-F5344CB8AC3E}">
        <p14:creationId xmlns:p14="http://schemas.microsoft.com/office/powerpoint/2010/main" val="314169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1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Methodologies</a:t>
            </a:r>
          </a:p>
        </p:txBody>
      </p:sp>
      <p:sp>
        <p:nvSpPr>
          <p:cNvPr id="3" name="Content Placeholder 2"/>
          <p:cNvSpPr>
            <a:spLocks noGrp="1"/>
          </p:cNvSpPr>
          <p:nvPr>
            <p:ph idx="1"/>
          </p:nvPr>
        </p:nvSpPr>
        <p:spPr>
          <a:xfrm>
            <a:off x="1050757" y="1417638"/>
            <a:ext cx="10082463" cy="5440362"/>
          </a:xfrm>
        </p:spPr>
        <p:txBody>
          <a:bodyPr>
            <a:normAutofit/>
          </a:bodyPr>
          <a:lstStyle/>
          <a:p>
            <a:pPr marL="0" indent="0">
              <a:buNone/>
            </a:pPr>
            <a:r>
              <a:rPr lang="en-CA" sz="3600" dirty="0"/>
              <a:t>Understanding an using synthesis as a discipline is still in the early stages:</a:t>
            </a:r>
          </a:p>
          <a:p>
            <a:pPr marL="400050" lvl="1" indent="0">
              <a:buNone/>
            </a:pPr>
            <a:r>
              <a:rPr lang="en-CA" sz="3200" dirty="0"/>
              <a:t>‘There are no standard procedures for deciding, for example, which [sources and perspectives] to include, what each [] will contribute or how the different findings will be melded together.’ (p3) and ‘… illustrative examples relevant to knowledge synthesis are scarce and there is also little analysis that compares different methods.’ </a:t>
            </a:r>
          </a:p>
          <a:p>
            <a:pPr marL="400050" lvl="1" indent="0" algn="r">
              <a:buNone/>
            </a:pPr>
            <a:r>
              <a:rPr lang="en-CA" sz="2400" dirty="0"/>
              <a:t>Bammer, 2013</a:t>
            </a:r>
          </a:p>
        </p:txBody>
      </p:sp>
    </p:spTree>
    <p:extLst>
      <p:ext uri="{BB962C8B-B14F-4D97-AF65-F5344CB8AC3E}">
        <p14:creationId xmlns:p14="http://schemas.microsoft.com/office/powerpoint/2010/main" val="3100897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Methodologies</a:t>
            </a:r>
          </a:p>
        </p:txBody>
      </p:sp>
      <p:graphicFrame>
        <p:nvGraphicFramePr>
          <p:cNvPr id="7" name="Table 6">
            <a:extLst>
              <a:ext uri="{FF2B5EF4-FFF2-40B4-BE49-F238E27FC236}">
                <a16:creationId xmlns:a16="http://schemas.microsoft.com/office/drawing/2014/main" id="{F415BAAC-184F-4287-98FF-45E179AD38F0}"/>
              </a:ext>
            </a:extLst>
          </p:cNvPr>
          <p:cNvGraphicFramePr>
            <a:graphicFrameLocks noGrp="1"/>
          </p:cNvGraphicFramePr>
          <p:nvPr>
            <p:extLst>
              <p:ext uri="{D42A27DB-BD31-4B8C-83A1-F6EECF244321}">
                <p14:modId xmlns:p14="http://schemas.microsoft.com/office/powerpoint/2010/main" val="2934561242"/>
              </p:ext>
            </p:extLst>
          </p:nvPr>
        </p:nvGraphicFramePr>
        <p:xfrm>
          <a:off x="747712" y="2135482"/>
          <a:ext cx="10696576" cy="3960000"/>
        </p:xfrm>
        <a:graphic>
          <a:graphicData uri="http://schemas.openxmlformats.org/drawingml/2006/table">
            <a:tbl>
              <a:tblPr firstRow="1" firstCol="1" bandRow="1">
                <a:tableStyleId>{5C22544A-7EE6-4342-B048-85BDC9FD1C3A}</a:tableStyleId>
              </a:tblPr>
              <a:tblGrid>
                <a:gridCol w="5348288">
                  <a:extLst>
                    <a:ext uri="{9D8B030D-6E8A-4147-A177-3AD203B41FA5}">
                      <a16:colId xmlns:a16="http://schemas.microsoft.com/office/drawing/2014/main" val="1590353153"/>
                    </a:ext>
                  </a:extLst>
                </a:gridCol>
                <a:gridCol w="5348288">
                  <a:extLst>
                    <a:ext uri="{9D8B030D-6E8A-4147-A177-3AD203B41FA5}">
                      <a16:colId xmlns:a16="http://schemas.microsoft.com/office/drawing/2014/main" val="3596968747"/>
                    </a:ext>
                  </a:extLst>
                </a:gridCol>
              </a:tblGrid>
              <a:tr h="792000">
                <a:tc>
                  <a:txBody>
                    <a:bodyPr/>
                    <a:lstStyle/>
                    <a:p>
                      <a:pPr marL="0" indent="0" algn="r">
                        <a:lnSpc>
                          <a:spcPct val="107000"/>
                        </a:lnSpc>
                        <a:spcAft>
                          <a:spcPts val="0"/>
                        </a:spcAft>
                      </a:pPr>
                      <a:r>
                        <a:rPr lang="en-CA" sz="3300" b="0" dirty="0">
                          <a:solidFill>
                            <a:schemeClr val="tx1"/>
                          </a:solidFill>
                          <a:effectLst/>
                        </a:rPr>
                        <a:t>Meta-Analysis</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2520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180975" marR="0" lvl="0" indent="0" algn="l" defTabSz="914400" rtl="0" eaLnBrk="1" fontAlgn="auto" latinLnBrk="0" hangingPunct="1">
                        <a:lnSpc>
                          <a:spcPct val="107000"/>
                        </a:lnSpc>
                        <a:spcBef>
                          <a:spcPts val="0"/>
                        </a:spcBef>
                        <a:spcAft>
                          <a:spcPts val="0"/>
                        </a:spcAft>
                        <a:buClrTx/>
                        <a:buSzTx/>
                        <a:buFontTx/>
                        <a:buNone/>
                        <a:tabLst/>
                        <a:defRPr/>
                      </a:pPr>
                      <a:r>
                        <a:rPr lang="en-CA" sz="3300" b="0" dirty="0">
                          <a:solidFill>
                            <a:schemeClr val="tx1"/>
                          </a:solidFill>
                          <a:effectLst/>
                        </a:rPr>
                        <a:t>Grounded Theory</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2450879"/>
                  </a:ext>
                </a:extLst>
              </a:tr>
              <a:tr h="792000">
                <a:tc>
                  <a:txBody>
                    <a:bodyPr/>
                    <a:lstStyle/>
                    <a:p>
                      <a:pPr marL="0" indent="0" algn="r">
                        <a:lnSpc>
                          <a:spcPct val="107000"/>
                        </a:lnSpc>
                        <a:spcAft>
                          <a:spcPts val="0"/>
                        </a:spcAft>
                      </a:pPr>
                      <a:r>
                        <a:rPr lang="en-CA" sz="3300" b="0" dirty="0">
                          <a:solidFill>
                            <a:schemeClr val="tx1"/>
                          </a:solidFill>
                          <a:effectLst/>
                        </a:rPr>
                        <a:t>Meta-Ethnography</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25200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180975" marR="0" lvl="0" indent="0" algn="l" defTabSz="914400" rtl="0" eaLnBrk="1" fontAlgn="auto" latinLnBrk="0" hangingPunct="1">
                        <a:lnSpc>
                          <a:spcPct val="107000"/>
                        </a:lnSpc>
                        <a:spcBef>
                          <a:spcPts val="0"/>
                        </a:spcBef>
                        <a:spcAft>
                          <a:spcPts val="0"/>
                        </a:spcAft>
                        <a:buClrTx/>
                        <a:buSzTx/>
                        <a:buFontTx/>
                        <a:buNone/>
                        <a:tabLst/>
                        <a:defRPr/>
                      </a:pPr>
                      <a:r>
                        <a:rPr lang="en-CA" sz="3300" b="0" dirty="0">
                          <a:solidFill>
                            <a:schemeClr val="tx1"/>
                          </a:solidFill>
                          <a:effectLst/>
                        </a:rPr>
                        <a:t>Narrative Synthesis</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23974250"/>
                  </a:ext>
                </a:extLst>
              </a:tr>
              <a:tr h="792000">
                <a:tc>
                  <a:txBody>
                    <a:bodyPr/>
                    <a:lstStyle/>
                    <a:p>
                      <a:pPr marL="0" indent="0" algn="r">
                        <a:lnSpc>
                          <a:spcPct val="107000"/>
                        </a:lnSpc>
                        <a:spcAft>
                          <a:spcPts val="0"/>
                        </a:spcAft>
                      </a:pPr>
                      <a:r>
                        <a:rPr lang="en-CA" sz="3300" b="0" dirty="0">
                          <a:solidFill>
                            <a:schemeClr val="tx1"/>
                          </a:solidFill>
                          <a:effectLst/>
                        </a:rPr>
                        <a:t>Thematic Synthesis</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2520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180975" marR="0" lvl="0" indent="0" algn="l" defTabSz="914400" rtl="0" eaLnBrk="1" fontAlgn="auto" latinLnBrk="0" hangingPunct="1">
                        <a:lnSpc>
                          <a:spcPct val="107000"/>
                        </a:lnSpc>
                        <a:spcBef>
                          <a:spcPts val="0"/>
                        </a:spcBef>
                        <a:spcAft>
                          <a:spcPts val="0"/>
                        </a:spcAft>
                        <a:buClrTx/>
                        <a:buSzTx/>
                        <a:buFontTx/>
                        <a:buNone/>
                        <a:tabLst/>
                        <a:defRPr/>
                      </a:pPr>
                      <a:r>
                        <a:rPr lang="en-CA" sz="3300" b="0" dirty="0">
                          <a:solidFill>
                            <a:schemeClr val="tx1"/>
                          </a:solidFill>
                          <a:effectLst/>
                        </a:rPr>
                        <a:t>Ecological Triangulation </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33618"/>
                  </a:ext>
                </a:extLst>
              </a:tr>
              <a:tr h="792000">
                <a:tc>
                  <a:txBody>
                    <a:bodyPr/>
                    <a:lstStyle/>
                    <a:p>
                      <a:pPr marL="0" marR="0" lvl="0" indent="0" algn="r" defTabSz="914400" rtl="0" eaLnBrk="1" fontAlgn="auto" latinLnBrk="0" hangingPunct="1">
                        <a:lnSpc>
                          <a:spcPct val="107000"/>
                        </a:lnSpc>
                        <a:spcBef>
                          <a:spcPts val="0"/>
                        </a:spcBef>
                        <a:spcAft>
                          <a:spcPts val="0"/>
                        </a:spcAft>
                        <a:buClrTx/>
                        <a:buSzTx/>
                        <a:buFontTx/>
                        <a:buNone/>
                        <a:tabLst/>
                        <a:defRPr/>
                      </a:pPr>
                      <a:r>
                        <a:rPr lang="en-CA" sz="3300" b="0" dirty="0">
                          <a:solidFill>
                            <a:schemeClr val="tx1"/>
                          </a:solidFill>
                          <a:effectLst/>
                        </a:rPr>
                        <a:t>Framework Synthesis</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2520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180975" marR="0" lvl="0" indent="0" algn="l" defTabSz="914400" rtl="0" eaLnBrk="1" fontAlgn="auto" latinLnBrk="0" hangingPunct="1">
                        <a:lnSpc>
                          <a:spcPct val="107000"/>
                        </a:lnSpc>
                        <a:spcBef>
                          <a:spcPts val="0"/>
                        </a:spcBef>
                        <a:spcAft>
                          <a:spcPts val="0"/>
                        </a:spcAft>
                        <a:buClrTx/>
                        <a:buSzTx/>
                        <a:buFontTx/>
                        <a:buNone/>
                        <a:tabLst/>
                        <a:defRPr/>
                      </a:pPr>
                      <a:r>
                        <a:rPr lang="en-CA" sz="3300" b="0" dirty="0">
                          <a:solidFill>
                            <a:schemeClr val="tx1"/>
                          </a:solidFill>
                          <a:effectLst/>
                        </a:rPr>
                        <a:t>Textual Narrative Synthesis</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49879184"/>
                  </a:ext>
                </a:extLst>
              </a:tr>
              <a:tr h="792000">
                <a:tc gridSpan="2">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CA" sz="3300" b="0" dirty="0">
                          <a:solidFill>
                            <a:schemeClr val="tx1"/>
                          </a:solidFill>
                          <a:effectLst/>
                        </a:rPr>
                        <a:t>Critical Interpretive Synthesis</a:t>
                      </a:r>
                      <a:endParaRPr lang="en-CA" sz="33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CA"/>
                    </a:p>
                  </a:txBody>
                  <a:tcPr/>
                </a:tc>
                <a:extLst>
                  <a:ext uri="{0D108BD9-81ED-4DB2-BD59-A6C34878D82A}">
                    <a16:rowId xmlns:a16="http://schemas.microsoft.com/office/drawing/2014/main" val="2910309999"/>
                  </a:ext>
                </a:extLst>
              </a:tr>
            </a:tbl>
          </a:graphicData>
        </a:graphic>
      </p:graphicFrame>
      <p:sp>
        <p:nvSpPr>
          <p:cNvPr id="8" name="TextBox 7">
            <a:extLst>
              <a:ext uri="{FF2B5EF4-FFF2-40B4-BE49-F238E27FC236}">
                <a16:creationId xmlns:a16="http://schemas.microsoft.com/office/drawing/2014/main" id="{44A1405E-201A-4113-BF80-8E9C1B4AC6D4}"/>
              </a:ext>
            </a:extLst>
          </p:cNvPr>
          <p:cNvSpPr txBox="1"/>
          <p:nvPr/>
        </p:nvSpPr>
        <p:spPr>
          <a:xfrm>
            <a:off x="1066800" y="1437776"/>
            <a:ext cx="6406306" cy="646331"/>
          </a:xfrm>
          <a:prstGeom prst="rect">
            <a:avLst/>
          </a:prstGeom>
          <a:noFill/>
        </p:spPr>
        <p:txBody>
          <a:bodyPr wrap="none" rtlCol="0">
            <a:spAutoFit/>
          </a:bodyPr>
          <a:lstStyle/>
          <a:p>
            <a:r>
              <a:rPr lang="en-AU" sz="3600" dirty="0"/>
              <a:t>Some Developed Methodologies:</a:t>
            </a:r>
            <a:endParaRPr lang="en-CA" sz="3600" dirty="0"/>
          </a:p>
        </p:txBody>
      </p:sp>
    </p:spTree>
    <p:extLst>
      <p:ext uri="{BB962C8B-B14F-4D97-AF65-F5344CB8AC3E}">
        <p14:creationId xmlns:p14="http://schemas.microsoft.com/office/powerpoint/2010/main" val="2083770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Synthesis Methodologies</a:t>
            </a:r>
          </a:p>
        </p:txBody>
      </p:sp>
      <p:sp>
        <p:nvSpPr>
          <p:cNvPr id="3" name="Content Placeholder 2"/>
          <p:cNvSpPr>
            <a:spLocks noGrp="1"/>
          </p:cNvSpPr>
          <p:nvPr>
            <p:ph idx="1"/>
          </p:nvPr>
        </p:nvSpPr>
        <p:spPr>
          <a:xfrm>
            <a:off x="1050757" y="1417638"/>
            <a:ext cx="10082463" cy="5440362"/>
          </a:xfrm>
        </p:spPr>
        <p:txBody>
          <a:bodyPr>
            <a:normAutofit/>
          </a:bodyPr>
          <a:lstStyle/>
          <a:p>
            <a:pPr marL="0" indent="0">
              <a:spcAft>
                <a:spcPts val="1200"/>
              </a:spcAft>
              <a:buNone/>
            </a:pPr>
            <a:r>
              <a:rPr lang="en-AU" sz="3600" dirty="0"/>
              <a:t>Among Structured Analytic Techniques:</a:t>
            </a:r>
            <a:endParaRPr lang="en-CA" sz="3600" dirty="0"/>
          </a:p>
          <a:p>
            <a:pPr marL="2600325" indent="-571500">
              <a:spcAft>
                <a:spcPts val="1200"/>
              </a:spcAft>
            </a:pPr>
            <a:r>
              <a:rPr lang="en-CA" sz="3300" dirty="0"/>
              <a:t>Concept/Mind-mapping </a:t>
            </a:r>
          </a:p>
          <a:p>
            <a:pPr marL="2600325" indent="-571500">
              <a:spcAft>
                <a:spcPts val="1200"/>
              </a:spcAft>
            </a:pPr>
            <a:r>
              <a:rPr lang="en-CA" sz="3300" dirty="0"/>
              <a:t>Cross-impact analysis</a:t>
            </a:r>
            <a:br>
              <a:rPr lang="en-CA" sz="3300" dirty="0"/>
            </a:br>
            <a:r>
              <a:rPr lang="en-CA" sz="3300" dirty="0"/>
              <a:t>→ synthesis of overall outcome </a:t>
            </a:r>
          </a:p>
          <a:p>
            <a:pPr marL="2600325" indent="-571500">
              <a:spcAft>
                <a:spcPts val="1200"/>
              </a:spcAft>
            </a:pPr>
            <a:r>
              <a:rPr lang="en-CA" sz="3300" dirty="0"/>
              <a:t>Systems analysis and design </a:t>
            </a:r>
          </a:p>
          <a:p>
            <a:pPr marL="2600325" indent="-571500">
              <a:spcAft>
                <a:spcPts val="1200"/>
              </a:spcAft>
            </a:pPr>
            <a:r>
              <a:rPr lang="en-CA" sz="3300" dirty="0"/>
              <a:t>Scenario development </a:t>
            </a:r>
          </a:p>
          <a:p>
            <a:pPr marL="0" indent="0">
              <a:buNone/>
            </a:pPr>
            <a:endParaRPr lang="en-CA" dirty="0"/>
          </a:p>
        </p:txBody>
      </p:sp>
    </p:spTree>
    <p:extLst>
      <p:ext uri="{BB962C8B-B14F-4D97-AF65-F5344CB8AC3E}">
        <p14:creationId xmlns:p14="http://schemas.microsoft.com/office/powerpoint/2010/main" val="909836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Takeaways</a:t>
            </a:r>
          </a:p>
        </p:txBody>
      </p:sp>
      <p:sp>
        <p:nvSpPr>
          <p:cNvPr id="3" name="Content Placeholder 2"/>
          <p:cNvSpPr>
            <a:spLocks noGrp="1"/>
          </p:cNvSpPr>
          <p:nvPr>
            <p:ph idx="1"/>
          </p:nvPr>
        </p:nvSpPr>
        <p:spPr>
          <a:xfrm>
            <a:off x="1034716" y="1600201"/>
            <a:ext cx="10114547" cy="4525963"/>
          </a:xfrm>
        </p:spPr>
        <p:txBody>
          <a:bodyPr>
            <a:normAutofit lnSpcReduction="10000"/>
          </a:bodyPr>
          <a:lstStyle/>
          <a:p>
            <a:r>
              <a:rPr lang="en-CA" sz="3600" dirty="0"/>
              <a:t>Think “intelligence analysis and synthesis”!</a:t>
            </a:r>
          </a:p>
          <a:p>
            <a:r>
              <a:rPr lang="en-CA" sz="3600" b="1" i="1" dirty="0"/>
              <a:t>Synthesis</a:t>
            </a:r>
            <a:r>
              <a:rPr lang="en-CA" sz="3600" dirty="0"/>
              <a:t> is the act of combining elements,</a:t>
            </a:r>
            <a:br>
              <a:rPr lang="en-CA" sz="3600" dirty="0"/>
            </a:br>
            <a:r>
              <a:rPr lang="en-CA" sz="3600" dirty="0"/>
              <a:t>including facts and frameworks to form something new.</a:t>
            </a:r>
          </a:p>
          <a:p>
            <a:r>
              <a:rPr lang="en-CA" sz="3600" dirty="0"/>
              <a:t>Synthesis is primarily a way of thinking, rather than a particular methodology.</a:t>
            </a:r>
          </a:p>
          <a:p>
            <a:r>
              <a:rPr lang="en-CA" sz="3600" dirty="0"/>
              <a:t>Synthesis is required at both the beginning and end of an intelligence cycle.</a:t>
            </a:r>
          </a:p>
        </p:txBody>
      </p:sp>
    </p:spTree>
    <p:extLst>
      <p:ext uri="{BB962C8B-B14F-4D97-AF65-F5344CB8AC3E}">
        <p14:creationId xmlns:p14="http://schemas.microsoft.com/office/powerpoint/2010/main" val="2631331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52650" y="3464014"/>
            <a:ext cx="7886700" cy="2701290"/>
          </a:xfrm>
        </p:spPr>
        <p:txBody>
          <a:bodyPr/>
          <a:lstStyle/>
          <a:p>
            <a:pPr marL="0" indent="0" algn="ctr">
              <a:buNone/>
            </a:pPr>
            <a:r>
              <a:rPr lang="en-CA" sz="3600" dirty="0"/>
              <a:t>John M Schmidt</a:t>
            </a:r>
          </a:p>
          <a:p>
            <a:pPr marL="0" indent="0" algn="ctr">
              <a:buNone/>
            </a:pPr>
            <a:r>
              <a:rPr lang="en-CA" dirty="0"/>
              <a:t>CANSYNTH</a:t>
            </a:r>
          </a:p>
          <a:p>
            <a:pPr marL="0" indent="0" algn="ctr">
              <a:buNone/>
            </a:pPr>
            <a:r>
              <a:rPr lang="en-CA" dirty="0">
                <a:hlinkClick r:id="rId3"/>
              </a:rPr>
              <a:t>jjjs@rogers.com</a:t>
            </a:r>
            <a:endParaRPr lang="en-CA" dirty="0"/>
          </a:p>
          <a:p>
            <a:pPr marL="0" indent="0" algn="ctr">
              <a:buNone/>
            </a:pPr>
            <a:r>
              <a:rPr lang="en-CA" dirty="0"/>
              <a:t>or via LinkedIn</a:t>
            </a:r>
          </a:p>
        </p:txBody>
      </p:sp>
      <p:pic>
        <p:nvPicPr>
          <p:cNvPr id="7" name="Picture 6"/>
          <p:cNvPicPr>
            <a:picLocks noChangeAspect="1"/>
          </p:cNvPicPr>
          <p:nvPr/>
        </p:nvPicPr>
        <p:blipFill>
          <a:blip r:embed="rId4"/>
          <a:stretch>
            <a:fillRect/>
          </a:stretch>
        </p:blipFill>
        <p:spPr>
          <a:xfrm>
            <a:off x="3197932" y="861680"/>
            <a:ext cx="5796136" cy="2279774"/>
          </a:xfrm>
          <a:prstGeom prst="rect">
            <a:avLst/>
          </a:prstGeom>
        </p:spPr>
      </p:pic>
    </p:spTree>
    <p:extLst>
      <p:ext uri="{BB962C8B-B14F-4D97-AF65-F5344CB8AC3E}">
        <p14:creationId xmlns:p14="http://schemas.microsoft.com/office/powerpoint/2010/main" val="3329616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Analysis in Intelligence?</a:t>
            </a:r>
          </a:p>
        </p:txBody>
      </p:sp>
      <p:sp>
        <p:nvSpPr>
          <p:cNvPr id="3" name="Content Placeholder 2"/>
          <p:cNvSpPr txBox="1">
            <a:spLocks/>
          </p:cNvSpPr>
          <p:nvPr/>
        </p:nvSpPr>
        <p:spPr>
          <a:xfrm>
            <a:off x="1058779" y="1564640"/>
            <a:ext cx="10074442" cy="4853136"/>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CA" sz="4000" b="1" dirty="0"/>
              <a:t>Intelligence Analysis</a:t>
            </a:r>
            <a:r>
              <a:rPr lang="en-CA" sz="4000" dirty="0"/>
              <a:t> is the process of taking known information about situations and entities of strategic, operational, or tactical importance, characterizing the known, and, with appropriate statements of probability, the future actions in those situations and by those entities. </a:t>
            </a:r>
          </a:p>
        </p:txBody>
      </p:sp>
    </p:spTree>
    <p:extLst>
      <p:ext uri="{BB962C8B-B14F-4D97-AF65-F5344CB8AC3E}">
        <p14:creationId xmlns:p14="http://schemas.microsoft.com/office/powerpoint/2010/main" val="329884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Analysis in Intelligence?</a:t>
            </a:r>
          </a:p>
        </p:txBody>
      </p:sp>
      <p:sp>
        <p:nvSpPr>
          <p:cNvPr id="3" name="Content Placeholder 2"/>
          <p:cNvSpPr txBox="1">
            <a:spLocks/>
          </p:cNvSpPr>
          <p:nvPr/>
        </p:nvSpPr>
        <p:spPr>
          <a:xfrm>
            <a:off x="1058779" y="1566332"/>
            <a:ext cx="10074442" cy="5257800"/>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pPr>
            <a:r>
              <a:rPr lang="en-CA" sz="4000" b="1" dirty="0"/>
              <a:t>Intelligence Analysis </a:t>
            </a:r>
            <a:r>
              <a:rPr lang="en-CA" sz="4000" dirty="0"/>
              <a:t>is a process of collecting and generating intelligence from multiple sources such as data and information. The process usually involves accumulating information about a variety of circumstances and individuals who have knowledge in areas that include strategy, operations, or tactical intelligence. </a:t>
            </a:r>
          </a:p>
        </p:txBody>
      </p:sp>
    </p:spTree>
    <p:extLst>
      <p:ext uri="{BB962C8B-B14F-4D97-AF65-F5344CB8AC3E}">
        <p14:creationId xmlns:p14="http://schemas.microsoft.com/office/powerpoint/2010/main" val="1136672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Analysis in Intelligence?</a:t>
            </a:r>
          </a:p>
        </p:txBody>
      </p:sp>
      <p:sp>
        <p:nvSpPr>
          <p:cNvPr id="3" name="Content Placeholder 2"/>
          <p:cNvSpPr txBox="1">
            <a:spLocks/>
          </p:cNvSpPr>
          <p:nvPr/>
        </p:nvSpPr>
        <p:spPr>
          <a:xfrm>
            <a:off x="1058333" y="1574799"/>
            <a:ext cx="10083800" cy="4853136"/>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CA" sz="4000" b="1" dirty="0"/>
              <a:t>Intelligence Analysis</a:t>
            </a:r>
            <a:r>
              <a:rPr lang="en-CA" sz="4000" dirty="0"/>
              <a:t> is the application of individual and collective cognitive methods to weigh data and test hypotheses within a secret socio-cultural context.</a:t>
            </a:r>
          </a:p>
          <a:p>
            <a:endParaRPr lang="en-CA" dirty="0"/>
          </a:p>
          <a:p>
            <a:pPr marL="0" indent="0" algn="r">
              <a:buNone/>
            </a:pPr>
            <a:r>
              <a:rPr lang="en-CA" sz="2800" dirty="0"/>
              <a:t>Analytic Culture in the U.S. Intelligence Community</a:t>
            </a:r>
            <a:br>
              <a:rPr lang="en-CA" sz="2800" dirty="0"/>
            </a:br>
            <a:r>
              <a:rPr lang="en-CA" sz="2800" dirty="0"/>
              <a:t>CIA, Center for the Study of Intelligence</a:t>
            </a:r>
          </a:p>
        </p:txBody>
      </p:sp>
    </p:spTree>
    <p:extLst>
      <p:ext uri="{BB962C8B-B14F-4D97-AF65-F5344CB8AC3E}">
        <p14:creationId xmlns:p14="http://schemas.microsoft.com/office/powerpoint/2010/main" val="985305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Synthesis?</a:t>
            </a:r>
          </a:p>
        </p:txBody>
      </p:sp>
      <p:sp>
        <p:nvSpPr>
          <p:cNvPr id="3" name="Content Placeholder 2"/>
          <p:cNvSpPr txBox="1">
            <a:spLocks/>
          </p:cNvSpPr>
          <p:nvPr/>
        </p:nvSpPr>
        <p:spPr>
          <a:xfrm>
            <a:off x="1066801" y="1600200"/>
            <a:ext cx="10075332" cy="499715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96938" indent="-896938">
              <a:buNone/>
              <a:tabLst>
                <a:tab pos="361950" algn="l"/>
              </a:tabLst>
            </a:pPr>
            <a:r>
              <a:rPr lang="en-CA" sz="3600" dirty="0"/>
              <a:t>Dictionary definitions:</a:t>
            </a:r>
          </a:p>
          <a:p>
            <a:pPr marL="896938" indent="-896938">
              <a:spcBef>
                <a:spcPts val="0"/>
              </a:spcBef>
              <a:buNone/>
              <a:tabLst>
                <a:tab pos="361950" algn="l"/>
              </a:tabLst>
            </a:pPr>
            <a:r>
              <a:rPr lang="en-CA" sz="3600" dirty="0"/>
              <a:t>1.	</a:t>
            </a:r>
            <a:r>
              <a:rPr lang="en-CA" sz="3600" i="1" dirty="0"/>
              <a:t>a</a:t>
            </a:r>
            <a:r>
              <a:rPr lang="en-CA" sz="3600" dirty="0"/>
              <a:t> :	the composition or combination of parts or elements so as to form a whole</a:t>
            </a:r>
          </a:p>
          <a:p>
            <a:pPr marL="896938" indent="-896938">
              <a:spcBef>
                <a:spcPts val="0"/>
              </a:spcBef>
              <a:buNone/>
              <a:tabLst>
                <a:tab pos="361950" algn="l"/>
              </a:tabLst>
            </a:pPr>
            <a:r>
              <a:rPr lang="en-CA" sz="3600" i="1" dirty="0"/>
              <a:t>	b</a:t>
            </a:r>
            <a:r>
              <a:rPr lang="en-CA" sz="3600" dirty="0"/>
              <a:t> :	the production of a substance by the union of chemical elements, groups, or simpler compounds or by the degradation of a complex compound</a:t>
            </a:r>
          </a:p>
          <a:p>
            <a:pPr marL="896938" indent="-896938">
              <a:spcBef>
                <a:spcPts val="0"/>
              </a:spcBef>
              <a:buNone/>
              <a:tabLst>
                <a:tab pos="361950" algn="l"/>
              </a:tabLst>
            </a:pPr>
            <a:r>
              <a:rPr lang="en-CA" sz="3600" i="1" dirty="0"/>
              <a:t>	c</a:t>
            </a:r>
            <a:r>
              <a:rPr lang="en-CA" sz="3600" dirty="0"/>
              <a:t> :	the combining of often diverse conceptions into a coherent whole; </a:t>
            </a:r>
            <a:r>
              <a:rPr lang="en-CA" sz="3600" i="1" dirty="0"/>
              <a:t>also</a:t>
            </a:r>
            <a:r>
              <a:rPr lang="en-CA" sz="3600" dirty="0"/>
              <a:t> :  the complex so formed</a:t>
            </a:r>
          </a:p>
        </p:txBody>
      </p:sp>
    </p:spTree>
    <p:extLst>
      <p:ext uri="{BB962C8B-B14F-4D97-AF65-F5344CB8AC3E}">
        <p14:creationId xmlns:p14="http://schemas.microsoft.com/office/powerpoint/2010/main" val="115859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0" nodeType="afterEffect">
                                  <p:stCondLst>
                                    <p:cond delay="15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Synthesis?</a:t>
            </a:r>
          </a:p>
        </p:txBody>
      </p:sp>
      <p:sp>
        <p:nvSpPr>
          <p:cNvPr id="3" name="Content Placeholder 2"/>
          <p:cNvSpPr txBox="1">
            <a:spLocks/>
          </p:cNvSpPr>
          <p:nvPr/>
        </p:nvSpPr>
        <p:spPr>
          <a:xfrm>
            <a:off x="1066799" y="1600200"/>
            <a:ext cx="10066867" cy="4853136"/>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96938" indent="-896938">
              <a:buNone/>
              <a:tabLst>
                <a:tab pos="361950" algn="l"/>
              </a:tabLst>
            </a:pPr>
            <a:r>
              <a:rPr lang="en-CA" sz="4000" dirty="0"/>
              <a:t>2</a:t>
            </a:r>
            <a:r>
              <a:rPr lang="en-CA" sz="4000" i="1" dirty="0"/>
              <a:t>.	a</a:t>
            </a:r>
            <a:r>
              <a:rPr lang="en-CA" sz="4000" dirty="0"/>
              <a:t> :	deductive reasoning</a:t>
            </a:r>
          </a:p>
          <a:p>
            <a:pPr marL="896938" indent="-896938">
              <a:buNone/>
              <a:tabLst>
                <a:tab pos="361950" algn="l"/>
              </a:tabLst>
            </a:pPr>
            <a:r>
              <a:rPr lang="en-CA" sz="4000" i="1" dirty="0"/>
              <a:t>	b</a:t>
            </a:r>
            <a:r>
              <a:rPr lang="en-CA" sz="4000" dirty="0"/>
              <a:t> :	the dialectic combination of thesis and antithesis into a higher stage of truth</a:t>
            </a:r>
          </a:p>
          <a:p>
            <a:pPr marL="896938" indent="-896938">
              <a:buNone/>
              <a:tabLst>
                <a:tab pos="361950" algn="l"/>
              </a:tabLst>
            </a:pPr>
            <a:endParaRPr lang="en-CA" dirty="0"/>
          </a:p>
        </p:txBody>
      </p:sp>
      <p:sp>
        <p:nvSpPr>
          <p:cNvPr id="4" name="TextBox 3"/>
          <p:cNvSpPr txBox="1"/>
          <p:nvPr/>
        </p:nvSpPr>
        <p:spPr>
          <a:xfrm>
            <a:off x="1278816" y="3933174"/>
            <a:ext cx="9634369" cy="1754326"/>
          </a:xfrm>
          <a:prstGeom prst="rect">
            <a:avLst/>
          </a:prstGeom>
          <a:noFill/>
        </p:spPr>
        <p:txBody>
          <a:bodyPr wrap="none" rtlCol="0">
            <a:spAutoFit/>
          </a:bodyPr>
          <a:lstStyle/>
          <a:p>
            <a:r>
              <a:rPr lang="en-CA" sz="5400" dirty="0"/>
              <a:t>Synthesis is not summarizing! </a:t>
            </a:r>
            <a:br>
              <a:rPr lang="en-CA" sz="5400" dirty="0"/>
            </a:br>
            <a:r>
              <a:rPr lang="en-CA" sz="5400" dirty="0"/>
              <a:t>… not simply piling-on or pooling!</a:t>
            </a:r>
          </a:p>
        </p:txBody>
      </p:sp>
    </p:spTree>
    <p:extLst>
      <p:ext uri="{BB962C8B-B14F-4D97-AF65-F5344CB8AC3E}">
        <p14:creationId xmlns:p14="http://schemas.microsoft.com/office/powerpoint/2010/main" val="232144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Synthesis?</a:t>
            </a:r>
          </a:p>
        </p:txBody>
      </p:sp>
      <p:sp>
        <p:nvSpPr>
          <p:cNvPr id="3" name="Content Placeholder 2"/>
          <p:cNvSpPr txBox="1">
            <a:spLocks/>
          </p:cNvSpPr>
          <p:nvPr/>
        </p:nvSpPr>
        <p:spPr>
          <a:xfrm>
            <a:off x="1058333" y="1600200"/>
            <a:ext cx="10092267" cy="4853136"/>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CA" sz="6000" b="1" i="1" dirty="0"/>
              <a:t>Synthesis</a:t>
            </a:r>
            <a:r>
              <a:rPr lang="en-CA" sz="6000" dirty="0"/>
              <a:t> is the process</a:t>
            </a:r>
            <a:br>
              <a:rPr lang="en-CA" sz="6000" dirty="0"/>
            </a:br>
            <a:r>
              <a:rPr lang="en-CA" sz="6000" dirty="0"/>
              <a:t>of combining elements,</a:t>
            </a:r>
            <a:br>
              <a:rPr lang="en-CA" sz="6000" dirty="0"/>
            </a:br>
            <a:r>
              <a:rPr lang="en-CA" sz="6000" dirty="0"/>
              <a:t>including facts and frameworks</a:t>
            </a:r>
            <a:br>
              <a:rPr lang="en-CA" sz="6000" dirty="0"/>
            </a:br>
            <a:r>
              <a:rPr lang="en-CA" sz="6000" dirty="0"/>
              <a:t>to form</a:t>
            </a:r>
            <a:br>
              <a:rPr lang="en-CA" sz="6000" dirty="0"/>
            </a:br>
            <a:r>
              <a:rPr lang="en-CA" sz="6000" dirty="0"/>
              <a:t> something new.</a:t>
            </a:r>
          </a:p>
        </p:txBody>
      </p:sp>
      <p:sp>
        <p:nvSpPr>
          <p:cNvPr id="4" name="TextBox 3"/>
          <p:cNvSpPr txBox="1"/>
          <p:nvPr/>
        </p:nvSpPr>
        <p:spPr>
          <a:xfrm>
            <a:off x="3582105" y="5247655"/>
            <a:ext cx="5300425" cy="1015663"/>
          </a:xfrm>
          <a:prstGeom prst="rect">
            <a:avLst/>
          </a:prstGeom>
          <a:solidFill>
            <a:schemeClr val="bg2"/>
          </a:solidFill>
        </p:spPr>
        <p:txBody>
          <a:bodyPr wrap="none" rtlCol="0">
            <a:spAutoFit/>
          </a:bodyPr>
          <a:lstStyle/>
          <a:p>
            <a:r>
              <a:rPr lang="en-CA" sz="6000" b="1" u="sng" dirty="0">
                <a:solidFill>
                  <a:srgbClr val="FF0000"/>
                </a:solidFill>
              </a:rPr>
              <a:t>something new</a:t>
            </a:r>
            <a:r>
              <a:rPr lang="en-CA" sz="6000" dirty="0">
                <a:solidFill>
                  <a:srgbClr val="FF0000"/>
                </a:solidFill>
              </a:rPr>
              <a:t>.</a:t>
            </a:r>
          </a:p>
        </p:txBody>
      </p:sp>
    </p:spTree>
    <p:extLst>
      <p:ext uri="{BB962C8B-B14F-4D97-AF65-F5344CB8AC3E}">
        <p14:creationId xmlns:p14="http://schemas.microsoft.com/office/powerpoint/2010/main" val="275947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300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Doesn’t Everyone do Synthesis?</a:t>
            </a:r>
          </a:p>
        </p:txBody>
      </p:sp>
      <p:sp>
        <p:nvSpPr>
          <p:cNvPr id="3" name="Content Placeholder 2"/>
          <p:cNvSpPr>
            <a:spLocks noGrp="1"/>
          </p:cNvSpPr>
          <p:nvPr>
            <p:ph idx="1"/>
          </p:nvPr>
        </p:nvSpPr>
        <p:spPr>
          <a:xfrm>
            <a:off x="1058333" y="1600201"/>
            <a:ext cx="10083800" cy="4525963"/>
          </a:xfrm>
        </p:spPr>
        <p:txBody>
          <a:bodyPr>
            <a:noAutofit/>
          </a:bodyPr>
          <a:lstStyle/>
          <a:p>
            <a:pPr>
              <a:spcBef>
                <a:spcPts val="600"/>
              </a:spcBef>
            </a:pPr>
            <a:r>
              <a:rPr lang="en-CA" sz="3600" dirty="0"/>
              <a:t>In our everyday lives</a:t>
            </a:r>
          </a:p>
          <a:p>
            <a:pPr>
              <a:spcBef>
                <a:spcPts val="600"/>
              </a:spcBef>
            </a:pPr>
            <a:r>
              <a:rPr lang="en-CA" sz="3600" dirty="0"/>
              <a:t>Visual perception organization in the brain</a:t>
            </a:r>
          </a:p>
          <a:p>
            <a:pPr>
              <a:spcBef>
                <a:spcPts val="600"/>
              </a:spcBef>
            </a:pPr>
            <a:r>
              <a:rPr lang="en-CA" sz="3600" dirty="0"/>
              <a:t>Left-brain, right-brain integration</a:t>
            </a:r>
          </a:p>
          <a:p>
            <a:pPr>
              <a:spcBef>
                <a:spcPts val="600"/>
              </a:spcBef>
            </a:pPr>
            <a:r>
              <a:rPr lang="en-CA" sz="3600" dirty="0"/>
              <a:t>“I am here”</a:t>
            </a:r>
          </a:p>
          <a:p>
            <a:pPr>
              <a:spcBef>
                <a:spcPts val="600"/>
              </a:spcBef>
            </a:pPr>
            <a:r>
              <a:rPr lang="en-CA" sz="3600" dirty="0"/>
              <a:t>Buying a car</a:t>
            </a:r>
          </a:p>
          <a:p>
            <a:pPr>
              <a:spcBef>
                <a:spcPts val="600"/>
              </a:spcBef>
            </a:pPr>
            <a:r>
              <a:rPr lang="en-CA" sz="3600" dirty="0"/>
              <a:t>Interacting with other people</a:t>
            </a:r>
          </a:p>
          <a:p>
            <a:pPr>
              <a:spcBef>
                <a:spcPts val="600"/>
              </a:spcBef>
            </a:pPr>
            <a:r>
              <a:rPr lang="en-CA" sz="3600" dirty="0"/>
              <a:t>In our work</a:t>
            </a:r>
          </a:p>
        </p:txBody>
      </p:sp>
    </p:spTree>
    <p:extLst>
      <p:ext uri="{BB962C8B-B14F-4D97-AF65-F5344CB8AC3E}">
        <p14:creationId xmlns:p14="http://schemas.microsoft.com/office/powerpoint/2010/main" val="982471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25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250"/>
                            </p:stCondLst>
                            <p:childTnLst>
                              <p:par>
                                <p:cTn id="8" presetID="1" presetClass="entr" presetSubtype="0" fill="hold" grpId="0" nodeType="afterEffect">
                                  <p:stCondLst>
                                    <p:cond delay="12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2500"/>
                            </p:stCondLst>
                            <p:childTnLst>
                              <p:par>
                                <p:cTn id="11" presetID="1" presetClass="entr" presetSubtype="0" fill="hold" grpId="0" nodeType="afterEffect">
                                  <p:stCondLst>
                                    <p:cond delay="12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3750"/>
                            </p:stCondLst>
                            <p:childTnLst>
                              <p:par>
                                <p:cTn id="14" presetID="1" presetClass="entr" presetSubtype="0" fill="hold" grpId="0" nodeType="afterEffect">
                                  <p:stCondLst>
                                    <p:cond delay="12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5000"/>
                            </p:stCondLst>
                            <p:childTnLst>
                              <p:par>
                                <p:cTn id="17" presetID="1" presetClass="entr" presetSubtype="0" fill="hold" grpId="0" nodeType="afterEffect">
                                  <p:stCondLst>
                                    <p:cond delay="125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6250"/>
                            </p:stCondLst>
                            <p:childTnLst>
                              <p:par>
                                <p:cTn id="20" presetID="1" presetClass="entr" presetSubtype="0" fill="hold" grpId="0" nodeType="afterEffect">
                                  <p:stCondLst>
                                    <p:cond delay="125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7500"/>
                            </p:stCondLst>
                            <p:childTnLst>
                              <p:par>
                                <p:cTn id="23" presetID="1" presetClass="entr" presetSubtype="0" fill="hold" grpId="0" nodeType="afterEffect">
                                  <p:stCondLst>
                                    <p:cond delay="125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1377</TotalTime>
  <Words>937</Words>
  <Application>Microsoft Office PowerPoint</Application>
  <PresentationFormat>Widescreen</PresentationFormat>
  <Paragraphs>144</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 Black</vt:lpstr>
      <vt:lpstr>Bodoni MT Condensed</vt:lpstr>
      <vt:lpstr>Calibri</vt:lpstr>
      <vt:lpstr>Verdana</vt:lpstr>
      <vt:lpstr>Office Theme</vt:lpstr>
      <vt:lpstr>Synthesis The necessary, but often neglected component of Intelligence</vt:lpstr>
      <vt:lpstr>What is Analysis?</vt:lpstr>
      <vt:lpstr>What is Analysis in Intelligence?</vt:lpstr>
      <vt:lpstr>What is Analysis in Intelligence?</vt:lpstr>
      <vt:lpstr>What is Analysis in Intelligence?</vt:lpstr>
      <vt:lpstr>What is Synthesis?</vt:lpstr>
      <vt:lpstr>What is Synthesis?</vt:lpstr>
      <vt:lpstr>What is Synthesis?</vt:lpstr>
      <vt:lpstr>Doesn’t Everyone do Synthesis?</vt:lpstr>
      <vt:lpstr>Synthesis as a Discipline</vt:lpstr>
      <vt:lpstr>Synthesis as a Discipline</vt:lpstr>
      <vt:lpstr>PowerPoint Presentation</vt:lpstr>
      <vt:lpstr>What is a Synthesist?</vt:lpstr>
      <vt:lpstr>Synthesis in Intelligence</vt:lpstr>
      <vt:lpstr>PowerPoint Presentation</vt:lpstr>
      <vt:lpstr>Synthesis in Intelligence</vt:lpstr>
      <vt:lpstr>Intelligence  Analysis        Synthesis</vt:lpstr>
      <vt:lpstr>Synthesis in Intelligence</vt:lpstr>
      <vt:lpstr>PowerPoint Presentation</vt:lpstr>
      <vt:lpstr>Synthesis Methodologies</vt:lpstr>
      <vt:lpstr>Synthesis Methodologies</vt:lpstr>
      <vt:lpstr>Synthesis Methodologies</vt:lpstr>
      <vt:lpstr>Takeaways</vt:lpstr>
      <vt:lpstr>PowerPoint Presentation</vt:lpstr>
    </vt:vector>
  </TitlesOfParts>
  <Company>Fintrac-Canafe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Schmidt, John</dc:creator>
  <cp:lastModifiedBy>John Schmidt</cp:lastModifiedBy>
  <cp:revision>162</cp:revision>
  <cp:lastPrinted>2014-06-03T13:10:23Z</cp:lastPrinted>
  <dcterms:created xsi:type="dcterms:W3CDTF">2013-11-15T14:30:21Z</dcterms:created>
  <dcterms:modified xsi:type="dcterms:W3CDTF">2019-08-16T12:05:04Z</dcterms:modified>
</cp:coreProperties>
</file>